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7" r:id="rId5"/>
    <p:sldMasterId id="2147484300" r:id="rId6"/>
    <p:sldMasterId id="2147484328" r:id="rId7"/>
  </p:sldMasterIdLst>
  <p:notesMasterIdLst>
    <p:notesMasterId r:id="rId15"/>
  </p:notesMasterIdLst>
  <p:handoutMasterIdLst>
    <p:handoutMasterId r:id="rId16"/>
  </p:handoutMasterIdLst>
  <p:sldIdLst>
    <p:sldId id="2141411655" r:id="rId8"/>
    <p:sldId id="281" r:id="rId9"/>
    <p:sldId id="1423" r:id="rId10"/>
    <p:sldId id="1433" r:id="rId11"/>
    <p:sldId id="2141411653" r:id="rId12"/>
    <p:sldId id="1429" r:id="rId13"/>
    <p:sldId id="1421" r:id="rId1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Lynn Robitaille" initials="LR" lastIdx="3" clrIdx="7">
    <p:extLst>
      <p:ext uri="{19B8F6BF-5375-455C-9EA6-DF929625EA0E}">
        <p15:presenceInfo xmlns:p15="http://schemas.microsoft.com/office/powerpoint/2012/main" userId="Lynn Robitaille" providerId="None"/>
      </p:ext>
    </p:extLst>
  </p:cmAuthor>
  <p:cmAuthor id="1" name="Mary Feil-Jacobs" initials="MFJ" lastIdx="43" clrIdx="1"/>
  <p:cmAuthor id="8" name="Cydney Hoffnagle" initials="CH" lastIdx="1" clrIdx="8">
    <p:extLst>
      <p:ext uri="{19B8F6BF-5375-455C-9EA6-DF929625EA0E}">
        <p15:presenceInfo xmlns:p15="http://schemas.microsoft.com/office/powerpoint/2012/main" userId="S::cyhoffna@microsoft.com::50c72e7f-6ecc-4c39-a146-97399ad0b693" providerId="AD"/>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9" name="My Nguyen (AG Consulting Partners, Inc.)" initials="MI" lastIdx="1" clrIdx="9">
    <p:extLst>
      <p:ext uri="{19B8F6BF-5375-455C-9EA6-DF929625EA0E}">
        <p15:presenceInfo xmlns:p15="http://schemas.microsoft.com/office/powerpoint/2012/main" userId="S::v-ngm@microsoft.com::9cfb1242-a71b-47c9-b089-aa098c3728fb"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Chris Saleski" initials="CS" lastIdx="1" clrIdx="4">
    <p:extLst>
      <p:ext uri="{19B8F6BF-5375-455C-9EA6-DF929625EA0E}">
        <p15:presenceInfo xmlns:p15="http://schemas.microsoft.com/office/powerpoint/2012/main" userId="S-1-5-21-1021536284-3108289583-1013727718-4295" providerId="AD"/>
      </p:ext>
    </p:extLst>
  </p:cmAuthor>
  <p:cmAuthor id="5" name="Michelle Revsbech" initials="MR" lastIdx="23" clrIdx="5">
    <p:extLst>
      <p:ext uri="{19B8F6BF-5375-455C-9EA6-DF929625EA0E}">
        <p15:presenceInfo xmlns:p15="http://schemas.microsoft.com/office/powerpoint/2012/main" userId="S-1-12-1-769688972-1140350386-2697423274-3563802056" providerId="AD"/>
      </p:ext>
    </p:extLst>
  </p:cmAuthor>
  <p:cmAuthor id="6" name="Jennifer Tomlinson (SIDDALL)" initials="JT(" lastIdx="23" clrIdx="6">
    <p:extLst>
      <p:ext uri="{19B8F6BF-5375-455C-9EA6-DF929625EA0E}">
        <p15:presenceInfo xmlns:p15="http://schemas.microsoft.com/office/powerpoint/2012/main" userId="S-1-5-21-2127521184-1604012920-1887927527-2163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32145A"/>
    <a:srgbClr val="000000"/>
    <a:srgbClr val="D0227D"/>
    <a:srgbClr val="5C2D91"/>
    <a:srgbClr val="3C3C3C"/>
    <a:srgbClr val="FF8C00"/>
    <a:srgbClr val="969696"/>
    <a:srgbClr val="008272"/>
    <a:srgbClr val="004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E7E15-CE6C-48C6-993E-96B01D9603D5}" v="9" dt="2022-10-07T20:36:23.604"/>
    <p1510:client id="{636B489B-44D8-49AD-A579-366636AF603D}" vWet="4" dt="2022-10-07T20:59:31.316"/>
    <p1510:client id="{DE03FEA2-D938-6068-1CF6-9F856A934633}" v="15" dt="2022-10-06T23:19:08.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5088" autoAdjust="0"/>
  </p:normalViewPr>
  <p:slideViewPr>
    <p:cSldViewPr>
      <p:cViewPr varScale="1">
        <p:scale>
          <a:sx n="112" d="100"/>
          <a:sy n="112" d="100"/>
        </p:scale>
        <p:origin x="150"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104"/>
    </p:cViewPr>
  </p:sorterViewPr>
  <p:notesViewPr>
    <p:cSldViewPr showGuides="1">
      <p:cViewPr varScale="1">
        <p:scale>
          <a:sx n="83" d="100"/>
          <a:sy n="83" d="100"/>
        </p:scale>
        <p:origin x="393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2/7/2023 11:40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2/7/2023 11:40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4D06D-A01A-4155-A57B-98CBE0061ED1}" type="slidenum">
              <a:rPr lang="en-US" smtClean="0"/>
              <a:t>2</a:t>
            </a:fld>
            <a:endParaRPr lang="en-US"/>
          </a:p>
        </p:txBody>
      </p:sp>
    </p:spTree>
    <p:extLst>
      <p:ext uri="{BB962C8B-B14F-4D97-AF65-F5344CB8AC3E}">
        <p14:creationId xmlns:p14="http://schemas.microsoft.com/office/powerpoint/2010/main" val="239973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bg1"/>
                </a:solidFill>
                <a:latin typeface="Segoe UI Light" pitchFamily="34" charset="0"/>
                <a:ea typeface="+mn-ea"/>
                <a:cs typeface="+mn-cs"/>
              </a:rPr>
              <a:t>Partners have told us that they need an easy, fast way to search and include content for target audiences.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bg1"/>
              </a:solidFill>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solidFill>
                  <a:schemeClr val="bg1"/>
                </a:solidFill>
              </a:rPr>
              <a:t>Locating the right Microsoft content for our customer needs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bg1"/>
                </a:solidFill>
                <a:latin typeface="Segoe UI Light" pitchFamily="34" charset="0"/>
                <a:ea typeface="+mn-ea"/>
                <a:cs typeface="+mn-cs"/>
              </a:rPr>
              <a:t>Partners need help to navigate, search and use the valuable and up-to-date Microsoft Partner Network content to accelerate sales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kern="1200" dirty="0">
              <a:solidFill>
                <a:schemeClr val="bg1"/>
              </a:solidFill>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solidFill>
                  <a:schemeClr val="bg1"/>
                </a:solidFill>
              </a:rPr>
              <a:t>Quickly building customer content and sales proposals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bg1"/>
                </a:solidFill>
                <a:latin typeface="Segoe UI Light" pitchFamily="34" charset="0"/>
                <a:ea typeface="+mn-ea"/>
                <a:cs typeface="+mn-cs"/>
              </a:rPr>
              <a:t>Your resources should be focused on new business and growing revenue, not curating and repackaging Microsoft content</a:t>
            </a: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solidFill>
                  <a:schemeClr val="bg1"/>
                </a:solidFill>
              </a:rPr>
              <a:t>Getting content to market faster</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solidFill>
                  <a:schemeClr val="bg1"/>
                </a:solidFill>
              </a:rPr>
              <a:t>That might mean getting content to your sales team, partners, or customers faster</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bg1"/>
                </a:solidFill>
                <a:latin typeface="Segoe UI Light" pitchFamily="34" charset="0"/>
                <a:ea typeface="+mn-ea"/>
                <a:cs typeface="+mn-cs"/>
              </a:rPr>
              <a:t>Partners want to improve time to market and sales velocity of customer deals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bg1"/>
                </a:solidFill>
                <a:latin typeface="Segoe UI Light" pitchFamily="34" charset="0"/>
                <a:ea typeface="+mn-ea"/>
                <a:cs typeface="+mn-cs"/>
              </a:rPr>
              <a:t>In addition, they want to be able to save content for re-use</a:t>
            </a:r>
          </a:p>
          <a:p>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solidFill>
                  <a:schemeClr val="bg1"/>
                </a:solidFill>
              </a:rPr>
              <a:t>Knowing what content is used and how effective it is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solidFill>
                  <a:schemeClr val="bg1"/>
                </a:solidFill>
              </a:rPr>
              <a:t>Microsoft and partners want to give your salesforce </a:t>
            </a:r>
            <a:r>
              <a:rPr lang="en-US" sz="900" kern="1200" dirty="0">
                <a:solidFill>
                  <a:schemeClr val="bg1"/>
                </a:solidFill>
                <a:latin typeface="Segoe UI Light" pitchFamily="34" charset="0"/>
                <a:ea typeface="+mn-ea"/>
                <a:cs typeface="+mn-cs"/>
              </a:rPr>
              <a:t>what they need, understand usage and value of content, and continue to improve the partner experience</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2/7/2023 11:40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6827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FF8C00"/>
              </a:buClr>
              <a:buFont typeface="+mj-lt"/>
              <a:buNone/>
            </a:pPr>
            <a:r>
              <a:rPr lang="en-US" sz="900" kern="1200" dirty="0">
                <a:solidFill>
                  <a:schemeClr val="bg1"/>
                </a:solidFill>
                <a:latin typeface="Segoe UI Light" pitchFamily="34" charset="0"/>
                <a:ea typeface="+mn-ea"/>
                <a:cs typeface="+mn-cs"/>
              </a:rPr>
              <a:t>We’re here today to: </a:t>
            </a:r>
          </a:p>
          <a:p>
            <a:pPr marL="0" indent="0">
              <a:buClr>
                <a:srgbClr val="FF8C00"/>
              </a:buClr>
              <a:buFont typeface="+mj-lt"/>
              <a:buNone/>
            </a:pPr>
            <a:r>
              <a:rPr lang="en-US" sz="900" kern="1200" dirty="0">
                <a:solidFill>
                  <a:schemeClr val="bg1"/>
                </a:solidFill>
                <a:latin typeface="Segoe UI Light" pitchFamily="34" charset="0"/>
                <a:ea typeface="+mn-ea"/>
                <a:cs typeface="+mn-cs"/>
              </a:rPr>
              <a:t>Introduce and launch a new Microsoft Partner Network sponsored program. </a:t>
            </a:r>
          </a:p>
          <a:p>
            <a:pPr marL="0" indent="0">
              <a:buClr>
                <a:srgbClr val="FF8C00"/>
              </a:buClr>
              <a:buFont typeface="+mj-lt"/>
              <a:buNone/>
            </a:pPr>
            <a:endParaRPr lang="en-US" sz="900" kern="1200" dirty="0">
              <a:solidFill>
                <a:schemeClr val="bg1"/>
              </a:solidFill>
              <a:latin typeface="Segoe UI Light" pitchFamily="34" charset="0"/>
              <a:ea typeface="+mn-ea"/>
              <a:cs typeface="+mn-cs"/>
            </a:endParaRPr>
          </a:p>
          <a:p>
            <a:pPr marL="0" indent="0">
              <a:buClr>
                <a:srgbClr val="FF8C00"/>
              </a:buClr>
              <a:buFont typeface="+mj-lt"/>
              <a:buNone/>
            </a:pPr>
            <a:r>
              <a:rPr lang="en-US" sz="900" kern="1200" dirty="0">
                <a:solidFill>
                  <a:schemeClr val="bg1"/>
                </a:solidFill>
                <a:latin typeface="Segoe UI Light" pitchFamily="34" charset="0"/>
                <a:ea typeface="+mn-ea"/>
                <a:cs typeface="+mn-cs"/>
              </a:rPr>
              <a:t>This program can enable your sales force by streamlining access to partner network content. </a:t>
            </a:r>
          </a:p>
          <a:p>
            <a:pPr marL="0" indent="0">
              <a:buClr>
                <a:srgbClr val="FF8C00"/>
              </a:buClr>
              <a:buFont typeface="+mj-lt"/>
              <a:buNone/>
            </a:pPr>
            <a:endParaRPr lang="en-US" sz="900" kern="1200" dirty="0">
              <a:solidFill>
                <a:schemeClr val="bg1"/>
              </a:solidFill>
              <a:latin typeface="Segoe UI Light" pitchFamily="34" charset="0"/>
              <a:ea typeface="+mn-ea"/>
              <a:cs typeface="+mn-cs"/>
            </a:endParaRPr>
          </a:p>
          <a:p>
            <a:pPr marL="0" indent="0">
              <a:buClr>
                <a:srgbClr val="FF8C00"/>
              </a:buClr>
              <a:buFont typeface="+mj-lt"/>
              <a:buNone/>
            </a:pPr>
            <a:r>
              <a:rPr lang="en-US" sz="900" kern="1200" dirty="0">
                <a:solidFill>
                  <a:schemeClr val="bg1"/>
                </a:solidFill>
                <a:latin typeface="Segoe UI Light" pitchFamily="34" charset="0"/>
                <a:ea typeface="+mn-ea"/>
                <a:cs typeface="+mn-cs"/>
              </a:rPr>
              <a:t>It also lets you scale this opportunity to downstream partners. </a:t>
            </a:r>
          </a:p>
          <a:p>
            <a:pPr marL="0" indent="0">
              <a:buClr>
                <a:srgbClr val="FF8C00"/>
              </a:buClr>
              <a:buFont typeface="+mj-lt"/>
              <a:buNone/>
            </a:pPr>
            <a:endParaRPr lang="en-US" sz="900" kern="1200" dirty="0">
              <a:solidFill>
                <a:schemeClr val="bg1"/>
              </a:solidFill>
              <a:latin typeface="Segoe UI Light" pitchFamily="34" charset="0"/>
              <a:ea typeface="+mn-ea"/>
              <a:cs typeface="+mn-cs"/>
            </a:endParaRPr>
          </a:p>
          <a:p>
            <a:pPr marL="0" indent="0">
              <a:buClr>
                <a:srgbClr val="FF8C00"/>
              </a:buClr>
              <a:buFont typeface="+mj-lt"/>
              <a:buNone/>
            </a:pPr>
            <a:r>
              <a:rPr lang="en-US" sz="900" kern="1200" dirty="0">
                <a:solidFill>
                  <a:schemeClr val="bg1"/>
                </a:solidFill>
                <a:latin typeface="Segoe UI Light" pitchFamily="34" charset="0"/>
                <a:ea typeface="+mn-ea"/>
                <a:cs typeface="+mn-cs"/>
              </a:rPr>
              <a:t>We’re beginning this program with offices in Canada and then we plan to roll it out worldwide. </a:t>
            </a:r>
          </a:p>
          <a:p>
            <a:pPr marL="0" indent="0">
              <a:buClr>
                <a:srgbClr val="FF8C00"/>
              </a:buClr>
              <a:buFont typeface="+mj-lt"/>
              <a:buNone/>
            </a:pPr>
            <a:endParaRPr lang="en-US" sz="900" kern="1200" dirty="0">
              <a:solidFill>
                <a:schemeClr val="bg1"/>
              </a:solidFill>
              <a:latin typeface="Segoe UI Light" pitchFamily="34" charset="0"/>
              <a:ea typeface="+mn-ea"/>
              <a:cs typeface="+mn-cs"/>
            </a:endParaRPr>
          </a:p>
          <a:p>
            <a:pPr marL="0" indent="0">
              <a:buClr>
                <a:srgbClr val="FF8C00"/>
              </a:buClr>
              <a:buFont typeface="+mj-lt"/>
              <a:buNone/>
            </a:pPr>
            <a:r>
              <a:rPr lang="en-US" sz="900" kern="1200" dirty="0">
                <a:solidFill>
                  <a:schemeClr val="bg1"/>
                </a:solidFill>
                <a:latin typeface="Segoe UI Light" pitchFamily="34" charset="0"/>
                <a:ea typeface="+mn-ea"/>
                <a:cs typeface="+mn-cs"/>
              </a:rPr>
              <a:t>This program builds on the success of the completed U.S. pilot. </a:t>
            </a:r>
          </a:p>
          <a:p>
            <a:pPr marL="0" indent="0">
              <a:buClr>
                <a:srgbClr val="FF8C00"/>
              </a:buClr>
              <a:buFont typeface="+mj-lt"/>
              <a:buNone/>
            </a:pPr>
            <a:endParaRPr lang="en-US" sz="900" kern="1200" dirty="0">
              <a:solidFill>
                <a:schemeClr val="bg1"/>
              </a:solidFill>
              <a:latin typeface="Segoe UI Light" pitchFamily="34" charset="0"/>
              <a:ea typeface="+mn-ea"/>
              <a:cs typeface="+mn-cs"/>
            </a:endParaRPr>
          </a:p>
          <a:p>
            <a:pPr marL="0" indent="0">
              <a:buClr>
                <a:srgbClr val="FF8C00"/>
              </a:buClr>
              <a:buFont typeface="+mj-lt"/>
              <a:buNone/>
            </a:pPr>
            <a:r>
              <a:rPr lang="en-US" sz="900" kern="1200" dirty="0">
                <a:solidFill>
                  <a:schemeClr val="bg1"/>
                </a:solidFill>
                <a:latin typeface="Segoe UI Light" pitchFamily="34" charset="0"/>
                <a:ea typeface="+mn-ea"/>
                <a:cs typeface="+mn-cs"/>
              </a:rPr>
              <a:t>We want to tell you why we’re launching this program and more about what it is. </a:t>
            </a:r>
          </a:p>
          <a:p>
            <a:pPr marL="0" indent="0">
              <a:buClr>
                <a:srgbClr val="FF8C00"/>
              </a:buClr>
              <a:buFont typeface="+mj-lt"/>
              <a:buNone/>
            </a:pPr>
            <a:r>
              <a:rPr lang="en-US" sz="900" kern="1200" dirty="0">
                <a:solidFill>
                  <a:schemeClr val="bg1"/>
                </a:solidFill>
                <a:latin typeface="Segoe UI Light" pitchFamily="34" charset="0"/>
                <a:ea typeface="+mn-ea"/>
                <a:cs typeface="+mn-cs"/>
              </a:rPr>
              <a:t>Next we’ll do a demo of the solution. </a:t>
            </a:r>
          </a:p>
          <a:p>
            <a:pPr marL="0" indent="0">
              <a:buClr>
                <a:srgbClr val="FF8C00"/>
              </a:buClr>
              <a:buFont typeface="+mj-lt"/>
              <a:buNone/>
            </a:pPr>
            <a:r>
              <a:rPr lang="en-US" sz="900" kern="1200" dirty="0">
                <a:solidFill>
                  <a:schemeClr val="bg1"/>
                </a:solidFill>
                <a:latin typeface="Segoe UI Light" pitchFamily="34" charset="0"/>
                <a:ea typeface="+mn-ea"/>
                <a:cs typeface="+mn-cs"/>
              </a:rPr>
              <a:t>Then we’ll dive into how you might use this solution within your organization. </a:t>
            </a:r>
          </a:p>
          <a:p>
            <a:pPr marL="0" indent="0">
              <a:buClr>
                <a:srgbClr val="FF8C00"/>
              </a:buClr>
              <a:buFont typeface="+mj-lt"/>
              <a:buNone/>
            </a:pPr>
            <a:r>
              <a:rPr lang="en-US" sz="900" kern="1200" dirty="0">
                <a:solidFill>
                  <a:schemeClr val="bg1"/>
                </a:solidFill>
                <a:latin typeface="Segoe UI Light" pitchFamily="34" charset="0"/>
                <a:ea typeface="+mn-ea"/>
                <a:cs typeface="+mn-cs"/>
              </a:rPr>
              <a:t>And we’ll wrap up with how you can take part in the program and what the next steps are. </a:t>
            </a:r>
          </a:p>
          <a:p>
            <a:pPr marL="0" indent="0">
              <a:buClr>
                <a:srgbClr val="FF8C00"/>
              </a:buClr>
              <a:buFont typeface="+mj-lt"/>
              <a:buNone/>
            </a:pPr>
            <a:endParaRPr lang="en-US" sz="900" kern="1200" dirty="0">
              <a:solidFill>
                <a:schemeClr val="bg1"/>
              </a:solidFill>
              <a:latin typeface="Segoe UI Light" pitchFamily="34" charset="0"/>
              <a:ea typeface="+mn-ea"/>
              <a:cs typeface="+mn-cs"/>
            </a:endParaRPr>
          </a:p>
          <a:p>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2/7/2023 11:40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517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rgbClr val="5C2D91"/>
                </a:solidFill>
                <a:latin typeface="Segoe UI Light" pitchFamily="34" charset="0"/>
                <a:ea typeface="+mn-ea"/>
                <a:cs typeface="+mn-cs"/>
              </a:rPr>
              <a:t>Value to your sales </a:t>
            </a:r>
            <a:r>
              <a:rPr lang="en-US" sz="900" dirty="0">
                <a:solidFill>
                  <a:schemeClr val="tx1">
                    <a:lumMod val="75000"/>
                  </a:schemeClr>
                </a:solidFill>
                <a:latin typeface="Segoe UI Semibold" panose="020B0702040204020203" pitchFamily="34" charset="0"/>
                <a:cs typeface="Segoe UI Semibold" panose="020B0702040204020203" pitchFamily="34" charset="0"/>
              </a:rPr>
              <a:t>&amp; marketing teams</a:t>
            </a:r>
            <a:r>
              <a:rPr lang="en-US" sz="900" kern="1200" dirty="0">
                <a:solidFill>
                  <a:srgbClr val="5C2D91"/>
                </a:solidFill>
                <a:latin typeface="Segoe UI Light" pitchFamily="34" charset="0"/>
                <a:ea typeface="+mn-ea"/>
                <a:cs typeface="+mn-cs"/>
              </a:rPr>
              <a:t>:</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Shorten sales cycles and improve win rates </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Make it easy to incorporate MPN content into your sales and marketing process</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Become a trusted source as a conduit to powerful Microsoft content</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Track what content is being used and how it’s used</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Reach more customers, more effectively</a:t>
            </a:r>
          </a:p>
          <a:p>
            <a:pPr marL="0" indent="0">
              <a:spcAft>
                <a:spcPts val="1200"/>
              </a:spcAft>
              <a:buClr>
                <a:srgbClr val="FF8C00"/>
              </a:buClr>
              <a:buFont typeface="Arial" panose="020B0604020202020204" pitchFamily="34" charset="0"/>
              <a:buNone/>
            </a:pPr>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rgbClr val="5C2D91"/>
                </a:solidFill>
                <a:latin typeface="Segoe UI Light" pitchFamily="34" charset="0"/>
                <a:ea typeface="+mn-ea"/>
                <a:cs typeface="+mn-cs"/>
              </a:rPr>
              <a:t>Value to your partners:</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Improve their sales velocity through better, up to date content</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Improve marketing content value and impact</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Easily locate and personalize the best sales and marketing content for their target audience</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Reduce the proposal team’s effort and improve wins</a:t>
            </a:r>
          </a:p>
          <a:p>
            <a:pPr marL="285750" indent="-285750">
              <a:spcAft>
                <a:spcPts val="1200"/>
              </a:spcAft>
              <a:buClr>
                <a:srgbClr val="FF8C00"/>
              </a:buClr>
              <a:buFont typeface="Arial" panose="020B0604020202020204" pitchFamily="34" charset="0"/>
              <a:buChar char="•"/>
            </a:pPr>
            <a:r>
              <a:rPr lang="en-US" sz="900" dirty="0">
                <a:solidFill>
                  <a:schemeClr val="tx1">
                    <a:lumMod val="75000"/>
                  </a:schemeClr>
                </a:solidFill>
              </a:rPr>
              <a:t>Focus valuable sales rep time on new business - not searching</a:t>
            </a:r>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2/7/2023 11:40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4137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EEC551-8CDA-4EB6-89BB-2A86C9F091C8}" type="datetime8">
              <a:rPr lang="en-US" smtClean="0"/>
              <a:t>2/7/2023 11:40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541223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4.emf"/><Relationship Id="rId4" Type="http://schemas.openxmlformats.org/officeDocument/2006/relationships/oleObject" Target="../embeddings/oleObject1.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6C10A-3296-4AB1-8913-A8609AD48D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436475" cy="7002463"/>
          </a:xfrm>
          <a:prstGeom prst="rect">
            <a:avLst/>
          </a:prstGeom>
        </p:spPr>
      </p:pic>
    </p:spTree>
    <p:extLst>
      <p:ext uri="{BB962C8B-B14F-4D97-AF65-F5344CB8AC3E}">
        <p14:creationId xmlns:p14="http://schemas.microsoft.com/office/powerpoint/2010/main" val="370477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no color">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1"/>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677804"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1"/>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359388"/>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600059" y="1465289"/>
            <a:ext cx="11239464" cy="1946203"/>
          </a:xfrm>
        </p:spPr>
        <p:txBody>
          <a:bodyPr/>
          <a:lstStyle>
            <a:lvl1pPr marL="0" indent="0">
              <a:buNone/>
              <a:defRPr sz="2856">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53449" indent="0">
              <a:buNone/>
              <a:defRPr sz="244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96241" indent="0">
              <a:buNone/>
              <a:defRPr sz="204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30773" indent="0">
              <a:buNone/>
              <a:defRPr sz="1836">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71912" indent="0">
              <a:buNone/>
              <a:defRPr sz="1836">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004823"/>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95915" y="597450"/>
            <a:ext cx="1393641" cy="298433"/>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95914" y="6281748"/>
            <a:ext cx="4572000" cy="112090"/>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50843" eaLnBrk="0" hangingPunct="0"/>
            <a:r>
              <a:rPr lang="en-US" sz="714">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9743098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95914" y="1465289"/>
            <a:ext cx="11239789" cy="2260106"/>
          </a:xfrm>
        </p:spPr>
        <p:txBody>
          <a:bodyPr>
            <a:spAutoFit/>
          </a:bodyPr>
          <a:lstStyle>
            <a:lvl1pPr>
              <a:defRPr sz="3672">
                <a:latin typeface="+mn-lt"/>
              </a:defRPr>
            </a:lvl1pPr>
            <a:lvl2pPr>
              <a:defRPr sz="2856">
                <a:latin typeface="+mn-lt"/>
              </a:defRPr>
            </a:lvl2pPr>
            <a:lvl3pPr>
              <a:defRPr sz="2448">
                <a:latin typeface="+mn-lt"/>
              </a:defRPr>
            </a:lvl3pPr>
            <a:lvl4pPr>
              <a:defRPr sz="2040">
                <a:latin typeface="+mn-lt"/>
              </a:defRPr>
            </a:lvl4pPr>
            <a:lvl5pPr>
              <a:defRPr sz="1836">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393839"/>
            <a:ext cx="12436476" cy="600688"/>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74"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9415093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solidFill>
                  <a:schemeClr val="bg1"/>
                </a:solidFill>
              </a:defRPr>
            </a:lvl1pPr>
          </a:lstStyle>
          <a:p>
            <a:r>
              <a:rPr lang="en-US" dirty="0"/>
              <a:t>Presentation 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569" y="463750"/>
            <a:ext cx="1083243" cy="75150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189353"/>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868003" y="6271922"/>
            <a:ext cx="1111272" cy="23805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540" y="3192239"/>
            <a:ext cx="7434441" cy="49829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w-signatur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189353"/>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868003" y="6271922"/>
            <a:ext cx="1111272" cy="238050"/>
          </a:xfrm>
          <a:prstGeom prst="rect">
            <a:avLst/>
          </a:prstGeom>
        </p:spPr>
      </p:pic>
      <p:sp>
        <p:nvSpPr>
          <p:cNvPr id="8" name="Text Placeholder 2"/>
          <p:cNvSpPr>
            <a:spLocks noGrp="1"/>
          </p:cNvSpPr>
          <p:nvPr>
            <p:ph type="body" sz="quarter" idx="10"/>
          </p:nvPr>
        </p:nvSpPr>
        <p:spPr>
          <a:xfrm>
            <a:off x="303157" y="3497262"/>
            <a:ext cx="6737350" cy="337015"/>
          </a:xfrm>
        </p:spPr>
        <p:txBody>
          <a:bodyPr/>
          <a:lstStyle>
            <a:lvl1pPr marL="0" indent="0">
              <a:spcBef>
                <a:spcPts val="0"/>
              </a:spcBef>
              <a:buNone/>
              <a:defRPr sz="1100">
                <a:latin typeface="+mn-lt"/>
              </a:defRPr>
            </a:lvl1pPr>
          </a:lstStyle>
          <a:p>
            <a:pPr lvl="0"/>
            <a:r>
              <a:rPr lang="en-US" dirty="0"/>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540" y="2576377"/>
            <a:ext cx="7434441" cy="498294"/>
          </a:xfrm>
          <a:prstGeom prst="rect">
            <a:avLst/>
          </a:prstGeom>
        </p:spPr>
      </p:pic>
    </p:spTree>
    <p:extLst>
      <p:ext uri="{BB962C8B-B14F-4D97-AF65-F5344CB8AC3E}">
        <p14:creationId xmlns:p14="http://schemas.microsoft.com/office/powerpoint/2010/main" val="22246099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432754" y="1480115"/>
            <a:ext cx="11607130" cy="1070934"/>
          </a:xfrm>
        </p:spPr>
        <p:txBody>
          <a:bodyPr/>
          <a:lstStyle>
            <a:lvl1pPr marL="0" indent="0">
              <a:spcBef>
                <a:spcPts val="0"/>
              </a:spcBef>
              <a:spcAft>
                <a:spcPts val="688"/>
              </a:spcAft>
              <a:buNone/>
              <a:defRPr sz="3264" spc="-102" baseline="0">
                <a:solidFill>
                  <a:srgbClr val="505050"/>
                </a:solidFill>
                <a:latin typeface="+mj-lt"/>
                <a:cs typeface="Segoe UI Light"/>
              </a:defRPr>
            </a:lvl1pPr>
            <a:lvl2pPr marL="0" indent="0">
              <a:spcBef>
                <a:spcPts val="0"/>
              </a:spcBef>
              <a:spcAft>
                <a:spcPts val="306"/>
              </a:spcAft>
              <a:buNone/>
              <a:defRPr sz="2448" spc="-51" baseline="0">
                <a:solidFill>
                  <a:srgbClr val="505050"/>
                </a:solidFill>
                <a:latin typeface="+mj-lt"/>
                <a:cs typeface="Segoe UI Light"/>
              </a:defRPr>
            </a:lvl2pPr>
            <a:lvl3pPr marL="0" indent="0">
              <a:spcBef>
                <a:spcPts val="0"/>
              </a:spcBef>
              <a:spcAft>
                <a:spcPts val="306"/>
              </a:spcAft>
              <a:buNone/>
              <a:defRPr sz="1530"/>
            </a:lvl3pPr>
            <a:lvl4pPr marL="0" indent="0">
              <a:spcBef>
                <a:spcPts val="0"/>
              </a:spcBef>
              <a:spcAft>
                <a:spcPts val="306"/>
              </a:spcAft>
              <a:buNone/>
              <a:defRPr/>
            </a:lvl4pPr>
            <a:lvl5pPr marL="0" indent="0">
              <a:spcBef>
                <a:spcPts val="0"/>
              </a:spcBef>
              <a:spcAft>
                <a:spcPts val="306"/>
              </a:spcAft>
              <a:buNone/>
              <a:defRPr/>
            </a:lvl5pPr>
          </a:lstStyle>
          <a:p>
            <a:pPr lvl="0"/>
            <a:r>
              <a:rPr lang="en-US"/>
              <a:t>Click to edit Master text styles 32pt</a:t>
            </a:r>
          </a:p>
          <a:p>
            <a:pPr lvl="1"/>
            <a:r>
              <a:rPr lang="en-US"/>
              <a:t>Second level 24pt</a:t>
            </a:r>
          </a:p>
        </p:txBody>
      </p:sp>
      <p:sp>
        <p:nvSpPr>
          <p:cNvPr id="5" name="Title Placeholder 1"/>
          <p:cNvSpPr>
            <a:spLocks noGrp="1"/>
          </p:cNvSpPr>
          <p:nvPr>
            <p:ph type="title"/>
          </p:nvPr>
        </p:nvSpPr>
        <p:spPr>
          <a:xfrm>
            <a:off x="432756" y="332510"/>
            <a:ext cx="11375536" cy="664797"/>
          </a:xfrm>
          <a:prstGeom prst="rect">
            <a:avLst/>
          </a:prstGeom>
        </p:spPr>
        <p:txBody>
          <a:bodyPr vert="horz" wrap="square" lIns="0" tIns="0" rIns="0" bIns="0" rtlCol="0" anchor="t">
            <a:spAutoFit/>
          </a:bodyPr>
          <a:lstStyle/>
          <a:p>
            <a:r>
              <a:rPr lang="en-US"/>
              <a:t>Click to edit Master title style</a:t>
            </a:r>
          </a:p>
        </p:txBody>
      </p:sp>
    </p:spTree>
    <p:extLst>
      <p:ext uri="{BB962C8B-B14F-4D97-AF65-F5344CB8AC3E}">
        <p14:creationId xmlns:p14="http://schemas.microsoft.com/office/powerpoint/2010/main" val="29003717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6C10A-3296-4AB1-8913-A8609AD48D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436475" cy="7002463"/>
          </a:xfrm>
          <a:prstGeom prst="rect">
            <a:avLst/>
          </a:prstGeom>
        </p:spPr>
      </p:pic>
    </p:spTree>
    <p:extLst>
      <p:ext uri="{BB962C8B-B14F-4D97-AF65-F5344CB8AC3E}">
        <p14:creationId xmlns:p14="http://schemas.microsoft.com/office/powerpoint/2010/main" val="23440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solidFill>
                  <a:schemeClr val="bg1"/>
                </a:solidFill>
              </a:defRPr>
            </a:lvl1pPr>
          </a:lstStyle>
          <a:p>
            <a:r>
              <a:rPr lang="en-US" dirty="0"/>
              <a:t>Presentation 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569" y="463750"/>
            <a:ext cx="1083243" cy="751500"/>
          </a:xfrm>
          <a:prstGeom prst="rect">
            <a:avLst/>
          </a:prstGeom>
        </p:spPr>
      </p:pic>
    </p:spTree>
    <p:extLst>
      <p:ext uri="{BB962C8B-B14F-4D97-AF65-F5344CB8AC3E}">
        <p14:creationId xmlns:p14="http://schemas.microsoft.com/office/powerpoint/2010/main" val="937995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1"/>
          </p:nvPr>
        </p:nvSpPr>
        <p:spPr>
          <a:xfrm>
            <a:off x="274638" y="1212850"/>
            <a:ext cx="11887200" cy="2007729"/>
          </a:xfrm>
        </p:spPr>
        <p:txBody>
          <a:bodyPr/>
          <a:lstStyle>
            <a:lvl1pPr marL="0" indent="0">
              <a:buNone/>
              <a:defRPr/>
            </a:lvl1pPr>
            <a:lvl2pPr marL="0" indent="0">
              <a:buNone/>
              <a:defRPr sz="2000"/>
            </a:lvl2pPr>
            <a:lvl3pPr marL="227013" indent="0">
              <a:buNone/>
              <a:defRPr sz="1400"/>
            </a:lvl3pPr>
            <a:lvl4pPr marL="461963" indent="0">
              <a:buNone/>
              <a:defRPr sz="1400"/>
            </a:lvl4pPr>
            <a:lvl5pPr marL="687388"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97944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0772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0062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146229"/>
          </a:xfrm>
        </p:spPr>
        <p:txBody>
          <a:bodyPr>
            <a:spAutoFit/>
          </a:bodyPr>
          <a:lstStyle>
            <a:lvl1pPr>
              <a:defRPr sz="40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97783492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4027"/>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4027"/>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80975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1"/>
          </p:nvPr>
        </p:nvSpPr>
        <p:spPr>
          <a:xfrm>
            <a:off x="274638" y="1212850"/>
            <a:ext cx="11887200" cy="2007729"/>
          </a:xfrm>
        </p:spPr>
        <p:txBody>
          <a:bodyPr/>
          <a:lstStyle>
            <a:lvl1pPr marL="0" indent="0">
              <a:buNone/>
              <a:defRPr/>
            </a:lvl1pPr>
            <a:lvl2pPr marL="0" indent="0">
              <a:buNone/>
              <a:defRPr sz="2000"/>
            </a:lvl2pPr>
            <a:lvl3pPr marL="227013" indent="0">
              <a:buNone/>
              <a:defRPr sz="1400"/>
            </a:lvl3pPr>
            <a:lvl4pPr marL="461963" indent="0">
              <a:buNone/>
              <a:defRPr sz="1400"/>
            </a:lvl4pPr>
            <a:lvl5pPr marL="687388"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4027"/>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4027"/>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65010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2"/>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677804"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2"/>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224550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cstate="screen">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6199706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no color">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1"/>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677804"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1"/>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39578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9442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0241716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710079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5655393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pic>
        <p:nvPicPr>
          <p:cNvPr id="3" name="Picture 2">
            <a:extLst>
              <a:ext uri="{FF2B5EF4-FFF2-40B4-BE49-F238E27FC236}">
                <a16:creationId xmlns:a16="http://schemas.microsoft.com/office/drawing/2014/main" id="{70BA0BAE-A6A3-4545-BCF8-70B76A5837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7277" y="445841"/>
            <a:ext cx="1371600" cy="292418"/>
          </a:xfrm>
          <a:prstGeom prst="rect">
            <a:avLst/>
          </a:prstGeom>
        </p:spPr>
      </p:pic>
    </p:spTree>
    <p:extLst>
      <p:ext uri="{BB962C8B-B14F-4D97-AF65-F5344CB8AC3E}">
        <p14:creationId xmlns:p14="http://schemas.microsoft.com/office/powerpoint/2010/main" val="3940400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pic>
        <p:nvPicPr>
          <p:cNvPr id="3" name="Picture 2">
            <a:extLst>
              <a:ext uri="{FF2B5EF4-FFF2-40B4-BE49-F238E27FC236}">
                <a16:creationId xmlns:a16="http://schemas.microsoft.com/office/drawing/2014/main" id="{575D74BD-B624-495B-81FE-F054A2AE4B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7277" y="445841"/>
            <a:ext cx="1371600" cy="292418"/>
          </a:xfrm>
          <a:prstGeom prst="rect">
            <a:avLst/>
          </a:prstGeom>
        </p:spPr>
      </p:pic>
    </p:spTree>
    <p:extLst>
      <p:ext uri="{BB962C8B-B14F-4D97-AF65-F5344CB8AC3E}">
        <p14:creationId xmlns:p14="http://schemas.microsoft.com/office/powerpoint/2010/main" val="2519515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0772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63575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3511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2253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8244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189353"/>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868003" y="6271922"/>
            <a:ext cx="1111272" cy="23805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540" y="3192239"/>
            <a:ext cx="7434441" cy="498294"/>
          </a:xfrm>
          <a:prstGeom prst="rect">
            <a:avLst/>
          </a:prstGeom>
        </p:spPr>
      </p:pic>
    </p:spTree>
    <p:extLst>
      <p:ext uri="{BB962C8B-B14F-4D97-AF65-F5344CB8AC3E}">
        <p14:creationId xmlns:p14="http://schemas.microsoft.com/office/powerpoint/2010/main" val="12393626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logo w-signatur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189353"/>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868003" y="6271922"/>
            <a:ext cx="1111272" cy="238050"/>
          </a:xfrm>
          <a:prstGeom prst="rect">
            <a:avLst/>
          </a:prstGeom>
        </p:spPr>
      </p:pic>
      <p:sp>
        <p:nvSpPr>
          <p:cNvPr id="8" name="Text Placeholder 2"/>
          <p:cNvSpPr>
            <a:spLocks noGrp="1"/>
          </p:cNvSpPr>
          <p:nvPr>
            <p:ph type="body" sz="quarter" idx="10"/>
          </p:nvPr>
        </p:nvSpPr>
        <p:spPr>
          <a:xfrm>
            <a:off x="303157" y="3497262"/>
            <a:ext cx="6737350" cy="337015"/>
          </a:xfrm>
        </p:spPr>
        <p:txBody>
          <a:bodyPr/>
          <a:lstStyle>
            <a:lvl1pPr marL="0" indent="0">
              <a:spcBef>
                <a:spcPts val="0"/>
              </a:spcBef>
              <a:buNone/>
              <a:defRPr sz="1100">
                <a:latin typeface="+mn-lt"/>
              </a:defRPr>
            </a:lvl1pPr>
          </a:lstStyle>
          <a:p>
            <a:pPr lvl="0"/>
            <a:r>
              <a:rPr lang="en-US" dirty="0"/>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540" y="2576377"/>
            <a:ext cx="7434441" cy="498294"/>
          </a:xfrm>
          <a:prstGeom prst="rect">
            <a:avLst/>
          </a:prstGeom>
        </p:spPr>
      </p:pic>
    </p:spTree>
    <p:extLst>
      <p:ext uri="{BB962C8B-B14F-4D97-AF65-F5344CB8AC3E}">
        <p14:creationId xmlns:p14="http://schemas.microsoft.com/office/powerpoint/2010/main" val="39576305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48" t="13576" b="3154"/>
          <a:stretch/>
        </p:blipFill>
        <p:spPr>
          <a:xfrm>
            <a:off x="-1" y="-7938"/>
            <a:ext cx="12436475" cy="7010400"/>
          </a:xfrm>
          <a:prstGeom prst="rect">
            <a:avLst/>
          </a:prstGeom>
        </p:spPr>
      </p:pic>
      <p:sp>
        <p:nvSpPr>
          <p:cNvPr id="2" name="Rectangle 1"/>
          <p:cNvSpPr/>
          <p:nvPr userDrawn="1"/>
        </p:nvSpPr>
        <p:spPr bwMode="auto">
          <a:xfrm>
            <a:off x="5760974" y="2125663"/>
            <a:ext cx="6400800" cy="3657600"/>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761038" y="2125677"/>
            <a:ext cx="6402388" cy="1828800"/>
          </a:xfrm>
          <a:noFill/>
        </p:spPr>
        <p:txBody>
          <a:bodyPr lIns="146304" tIns="91440" rIns="146304" bIns="91440" anchor="t" anchorCtr="0"/>
          <a:lstStyle>
            <a:lvl1pPr>
              <a:defRPr sz="5400" spc="-100" baseline="0">
                <a:gradFill>
                  <a:gsLst>
                    <a:gs pos="72727">
                      <a:srgbClr val="FFFFFF"/>
                    </a:gs>
                    <a:gs pos="36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5759386" y="3954457"/>
            <a:ext cx="6402388" cy="1825625"/>
          </a:xfrm>
        </p:spPr>
        <p:txBody>
          <a:bodyPr tIns="109728" bIns="109728">
            <a:noAutofit/>
          </a:bodyPr>
          <a:lstStyle>
            <a:lvl1pPr marL="0" indent="0">
              <a:spcBef>
                <a:spcPts val="0"/>
              </a:spcBef>
              <a:buNone/>
              <a:defRPr sz="2700">
                <a:gradFill>
                  <a:gsLst>
                    <a:gs pos="72727">
                      <a:srgbClr val="FFFFFF"/>
                    </a:gs>
                    <a:gs pos="36000">
                      <a:srgbClr val="FFFFFF"/>
                    </a:gs>
                  </a:gsLst>
                  <a:lin ang="5400000" scaled="0"/>
                </a:gradFill>
              </a:defRPr>
            </a:lvl1pPr>
          </a:lstStyle>
          <a:p>
            <a:pPr lvl="0"/>
            <a:r>
              <a:rPr lang="en-US"/>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597116"/>
            <a:ext cx="1328928" cy="914400"/>
          </a:xfrm>
          <a:prstGeom prst="rect">
            <a:avLst/>
          </a:prstGeom>
        </p:spPr>
      </p:pic>
    </p:spTree>
    <p:extLst>
      <p:ext uri="{BB962C8B-B14F-4D97-AF65-F5344CB8AC3E}">
        <p14:creationId xmlns:p14="http://schemas.microsoft.com/office/powerpoint/2010/main" val="6538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5476" b="49"/>
          <a:stretch/>
        </p:blipFill>
        <p:spPr>
          <a:xfrm>
            <a:off x="2" y="0"/>
            <a:ext cx="12436473" cy="7002462"/>
          </a:xfrm>
          <a:prstGeom prst="rect">
            <a:avLst/>
          </a:prstGeom>
        </p:spPr>
      </p:pic>
      <p:sp>
        <p:nvSpPr>
          <p:cNvPr id="2" name="Rectangle 1"/>
          <p:cNvSpPr/>
          <p:nvPr userDrawn="1"/>
        </p:nvSpPr>
        <p:spPr bwMode="auto">
          <a:xfrm>
            <a:off x="5760974" y="2125663"/>
            <a:ext cx="6400800" cy="3657600"/>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761038" y="2125677"/>
            <a:ext cx="6402388" cy="1828800"/>
          </a:xfrm>
          <a:noFill/>
        </p:spPr>
        <p:txBody>
          <a:bodyPr lIns="146304" tIns="91440" rIns="146304" bIns="91440" anchor="t" anchorCtr="0"/>
          <a:lstStyle>
            <a:lvl1pPr>
              <a:defRPr sz="5400" spc="-100"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5759386" y="3954457"/>
            <a:ext cx="6402388" cy="1825625"/>
          </a:xfrm>
        </p:spPr>
        <p:txBody>
          <a:bodyPr tIns="109728" bIns="109728">
            <a:noAutofit/>
          </a:bodyPr>
          <a:lstStyle>
            <a:lvl1pPr marL="0" indent="0">
              <a:spcBef>
                <a:spcPts val="0"/>
              </a:spcBef>
              <a:buNone/>
              <a:defRPr sz="2700">
                <a:solidFill>
                  <a:schemeClr val="bg1"/>
                </a:solidFill>
              </a:defRPr>
            </a:lvl1pPr>
          </a:lstStyle>
          <a:p>
            <a:pPr lvl="0"/>
            <a:r>
              <a:rPr lang="en-US"/>
              <a:t>Speaker Name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597116"/>
            <a:ext cx="1328928" cy="914400"/>
          </a:xfrm>
          <a:prstGeom prst="rect">
            <a:avLst/>
          </a:prstGeom>
        </p:spPr>
      </p:pic>
    </p:spTree>
    <p:extLst>
      <p:ext uri="{BB962C8B-B14F-4D97-AF65-F5344CB8AC3E}">
        <p14:creationId xmlns:p14="http://schemas.microsoft.com/office/powerpoint/2010/main" val="29692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42" t="15644" r="242" b="388"/>
          <a:stretch/>
        </p:blipFill>
        <p:spPr>
          <a:xfrm>
            <a:off x="-1" y="0"/>
            <a:ext cx="12436475" cy="6995517"/>
          </a:xfrm>
          <a:prstGeom prst="rect">
            <a:avLst/>
          </a:prstGeom>
        </p:spPr>
      </p:pic>
      <p:sp>
        <p:nvSpPr>
          <p:cNvPr id="5" name="Rectangle 4"/>
          <p:cNvSpPr/>
          <p:nvPr userDrawn="1"/>
        </p:nvSpPr>
        <p:spPr bwMode="auto">
          <a:xfrm>
            <a:off x="-1" y="2148879"/>
            <a:ext cx="4846638" cy="4846638"/>
          </a:xfrm>
          <a:prstGeom prst="rect">
            <a:avLst/>
          </a:prstGeom>
          <a:gradFill flip="none" rotWithShape="1">
            <a:gsLst>
              <a:gs pos="86000">
                <a:schemeClr val="accent1">
                  <a:lumMod val="0"/>
                  <a:lumOff val="100000"/>
                  <a:alpha val="0"/>
                </a:schemeClr>
              </a:gs>
              <a:gs pos="0">
                <a:schemeClr val="tx1">
                  <a:lumMod val="50000"/>
                  <a:alpha val="39000"/>
                </a:schemeClr>
              </a:gs>
            </a:gsLst>
            <a:path path="rect">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5760974" y="2125663"/>
            <a:ext cx="6400800" cy="3657600"/>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761038" y="2125677"/>
            <a:ext cx="6402388" cy="1828800"/>
          </a:xfrm>
          <a:noFill/>
        </p:spPr>
        <p:txBody>
          <a:bodyPr lIns="146304" tIns="91440" rIns="146304" bIns="91440" anchor="t" anchorCtr="0"/>
          <a:lstStyle>
            <a:lvl1pPr>
              <a:defRPr sz="5400" spc="-100" baseline="0">
                <a:gradFill>
                  <a:gsLst>
                    <a:gs pos="72727">
                      <a:srgbClr val="FFFFFF"/>
                    </a:gs>
                    <a:gs pos="36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5759386" y="3954457"/>
            <a:ext cx="6402388" cy="1825625"/>
          </a:xfrm>
        </p:spPr>
        <p:txBody>
          <a:bodyPr tIns="109728" bIns="109728">
            <a:noAutofit/>
          </a:bodyPr>
          <a:lstStyle>
            <a:lvl1pPr marL="0" indent="0">
              <a:spcBef>
                <a:spcPts val="0"/>
              </a:spcBef>
              <a:buNone/>
              <a:defRPr sz="2700">
                <a:gradFill>
                  <a:gsLst>
                    <a:gs pos="72727">
                      <a:srgbClr val="FFFFFF"/>
                    </a:gs>
                    <a:gs pos="36000">
                      <a:srgbClr val="FFFFFF"/>
                    </a:gs>
                  </a:gsLst>
                  <a:lin ang="5400000" scaled="0"/>
                </a:gradFill>
              </a:defRPr>
            </a:lvl1pPr>
          </a:lstStyle>
          <a:p>
            <a:pPr lvl="0"/>
            <a:r>
              <a:rPr lang="en-US"/>
              <a:t>Speaker Name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38" y="5597116"/>
            <a:ext cx="1318052" cy="914399"/>
          </a:xfrm>
          <a:prstGeom prst="rect">
            <a:avLst/>
          </a:prstGeom>
        </p:spPr>
      </p:pic>
    </p:spTree>
    <p:extLst>
      <p:ext uri="{BB962C8B-B14F-4D97-AF65-F5344CB8AC3E}">
        <p14:creationId xmlns:p14="http://schemas.microsoft.com/office/powerpoint/2010/main" val="101143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solidFill>
                  <a:schemeClr val="bg1"/>
                </a:solidFill>
              </a:defRPr>
            </a:lvl1pPr>
          </a:lstStyle>
          <a:p>
            <a:r>
              <a:rPr lang="en-US"/>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569" y="463750"/>
            <a:ext cx="1083243" cy="751500"/>
          </a:xfrm>
          <a:prstGeom prst="rect">
            <a:avLst/>
          </a:prstGeom>
        </p:spPr>
      </p:pic>
    </p:spTree>
    <p:extLst>
      <p:ext uri="{BB962C8B-B14F-4D97-AF65-F5344CB8AC3E}">
        <p14:creationId xmlns:p14="http://schemas.microsoft.com/office/powerpoint/2010/main" val="1834852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146229"/>
          </a:xfrm>
        </p:spPr>
        <p:txBody>
          <a:bodyPr>
            <a:spAutoFit/>
          </a:bodyPr>
          <a:lstStyle>
            <a:lvl1pPr>
              <a:defRPr sz="4000">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1"/>
          </p:nvPr>
        </p:nvSpPr>
        <p:spPr>
          <a:xfrm>
            <a:off x="274638" y="1668462"/>
            <a:ext cx="11887200" cy="2007729"/>
          </a:xfrm>
        </p:spPr>
        <p:txBody>
          <a:bodyPr/>
          <a:lstStyle>
            <a:lvl1pPr marL="0" indent="0">
              <a:buNone/>
              <a:defRPr/>
            </a:lvl1pPr>
            <a:lvl2pPr marL="0" indent="0">
              <a:buNone/>
              <a:defRPr sz="2000"/>
            </a:lvl2pPr>
            <a:lvl3pPr marL="227013" indent="0">
              <a:buNone/>
              <a:defRPr sz="1400"/>
            </a:lvl3pPr>
            <a:lvl4pPr marL="461963" indent="0">
              <a:buNone/>
              <a:defRPr sz="1400"/>
            </a:lvl4pPr>
            <a:lvl5pPr marL="687388"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69621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668462"/>
            <a:ext cx="11887200" cy="200772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37057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62"/>
            <a:ext cx="11887200" cy="2146229"/>
          </a:xfrm>
        </p:spPr>
        <p:txBody>
          <a:bodyPr>
            <a:spAutoFit/>
          </a:bodyPr>
          <a:lstStyle>
            <a:lvl1pPr>
              <a:defRPr sz="4000">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6910345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668462"/>
            <a:ext cx="5486399" cy="2534027"/>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668462"/>
            <a:ext cx="5486399" cy="2534027"/>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0699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668462"/>
            <a:ext cx="5486399" cy="2534027"/>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668462"/>
            <a:ext cx="5486399" cy="2534027"/>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57209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a:t>Click to edit Master title style</a:t>
            </a:r>
          </a:p>
        </p:txBody>
      </p:sp>
      <p:sp>
        <p:nvSpPr>
          <p:cNvPr id="4" name="Text Placeholder 3"/>
          <p:cNvSpPr>
            <a:spLocks noGrp="1"/>
          </p:cNvSpPr>
          <p:nvPr>
            <p:ph type="body" sz="quarter" idx="10"/>
          </p:nvPr>
        </p:nvSpPr>
        <p:spPr>
          <a:xfrm>
            <a:off x="274639" y="1668462"/>
            <a:ext cx="5486399" cy="1952329"/>
          </a:xfrm>
        </p:spPr>
        <p:txBody>
          <a:bodyPr wrap="square">
            <a:spAutoFit/>
          </a:bodyPr>
          <a:lstStyle>
            <a:lvl1pPr marL="0" indent="0">
              <a:spcBef>
                <a:spcPts val="1224"/>
              </a:spcBef>
              <a:buClr>
                <a:schemeClr val="tx2"/>
              </a:buClr>
              <a:buFont typeface="Arial" pitchFamily="34" charset="0"/>
              <a:buNone/>
              <a:defRPr sz="3200">
                <a:solidFill>
                  <a:schemeClr val="tx2"/>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6677804" y="1668462"/>
            <a:ext cx="5486399" cy="1952329"/>
          </a:xfrm>
        </p:spPr>
        <p:txBody>
          <a:bodyPr wrap="square">
            <a:spAutoFit/>
          </a:bodyPr>
          <a:lstStyle>
            <a:lvl1pPr marL="0" indent="0">
              <a:spcBef>
                <a:spcPts val="1224"/>
              </a:spcBef>
              <a:buClr>
                <a:schemeClr val="tx2"/>
              </a:buClr>
              <a:buFont typeface="Arial" pitchFamily="34" charset="0"/>
              <a:buNone/>
              <a:defRPr sz="3200">
                <a:solidFill>
                  <a:schemeClr val="tx2"/>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99044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no color">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a:t>Click to edit Master title style</a:t>
            </a:r>
          </a:p>
        </p:txBody>
      </p:sp>
      <p:sp>
        <p:nvSpPr>
          <p:cNvPr id="4" name="Text Placeholder 3"/>
          <p:cNvSpPr>
            <a:spLocks noGrp="1"/>
          </p:cNvSpPr>
          <p:nvPr>
            <p:ph type="body" sz="quarter" idx="10"/>
          </p:nvPr>
        </p:nvSpPr>
        <p:spPr>
          <a:xfrm>
            <a:off x="274639" y="1668462"/>
            <a:ext cx="5486399" cy="1952329"/>
          </a:xfrm>
        </p:spPr>
        <p:txBody>
          <a:bodyPr wrap="square">
            <a:spAutoFit/>
          </a:bodyPr>
          <a:lstStyle>
            <a:lvl1pPr marL="0" indent="0">
              <a:spcBef>
                <a:spcPts val="1224"/>
              </a:spcBef>
              <a:buClr>
                <a:schemeClr val="tx2"/>
              </a:buClr>
              <a:buFont typeface="Arial" pitchFamily="34" charset="0"/>
              <a:buNone/>
              <a:defRPr sz="3200">
                <a:solidFill>
                  <a:schemeClr val="tx1"/>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6677804" y="1668462"/>
            <a:ext cx="5486399" cy="1952329"/>
          </a:xfrm>
        </p:spPr>
        <p:txBody>
          <a:bodyPr wrap="square">
            <a:spAutoFit/>
          </a:bodyPr>
          <a:lstStyle>
            <a:lvl1pPr marL="0" indent="0">
              <a:spcBef>
                <a:spcPts val="1224"/>
              </a:spcBef>
              <a:buClr>
                <a:schemeClr val="tx2"/>
              </a:buClr>
              <a:buFont typeface="Arial" pitchFamily="34" charset="0"/>
              <a:buNone/>
              <a:defRPr sz="3200">
                <a:solidFill>
                  <a:schemeClr val="tx1"/>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70989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A292A4-B7D0-4258-B472-9F861737C38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08A292A4-B7D0-4258-B472-9F861737C3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C658F7C-9F4F-4AF1-948B-7DC067556884}"/>
              </a:ext>
            </a:extLst>
          </p:cNvPr>
          <p:cNvSpPr/>
          <p:nvPr userDrawn="1">
            <p:custDataLst>
              <p:tags r:id="rId2"/>
            </p:custDataLst>
          </p:nvPr>
        </p:nvSpPr>
        <p:spPr bwMode="auto">
          <a:xfrm>
            <a:off x="0" y="0"/>
            <a:ext cx="158750" cy="15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ctr" defTabSz="932472" eaLnBrk="1" fontAlgn="base">
              <a:lnSpc>
                <a:spcPct val="90000"/>
              </a:lnSpc>
              <a:spcBef>
                <a:spcPct val="0"/>
              </a:spcBef>
              <a:spcAft>
                <a:spcPct val="0"/>
              </a:spcAft>
            </a:pPr>
            <a:endParaRPr lang="en-US" sz="4000" b="0" i="0" baseline="0" err="1">
              <a:gradFill>
                <a:gsLst>
                  <a:gs pos="0">
                    <a:srgbClr val="FFFFFF"/>
                  </a:gs>
                  <a:gs pos="100000">
                    <a:srgbClr val="FFFFFF"/>
                  </a:gs>
                </a:gsLst>
                <a:lin ang="5400000" scaled="0"/>
              </a:gradFill>
              <a:latin typeface="Segoe UI Light" panose="020B0502040204020203" pitchFamily="34" charset="0"/>
              <a:ea typeface="+mn-ea"/>
              <a:cs typeface="Segoe UI" pitchFamily="34" charset="0"/>
              <a:sym typeface="Segoe UI Light" panose="020B0502040204020203" pitchFamily="34" charset="0"/>
            </a:endParaRPr>
          </a:p>
        </p:txBody>
      </p:sp>
      <p:sp>
        <p:nvSpPr>
          <p:cNvPr id="2" name="Title 1"/>
          <p:cNvSpPr>
            <a:spLocks noGrp="1"/>
          </p:cNvSpPr>
          <p:nvPr>
            <p:ph type="title"/>
          </p:nvPr>
        </p:nvSpPr>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13658773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8326579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153198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4027"/>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4027"/>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7113220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2926606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0300177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04704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6291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246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3026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189353"/>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868003" y="6271922"/>
            <a:ext cx="1111272" cy="23805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540" y="3192239"/>
            <a:ext cx="7434441" cy="498294"/>
          </a:xfrm>
          <a:prstGeom prst="rect">
            <a:avLst/>
          </a:prstGeom>
        </p:spPr>
      </p:pic>
    </p:spTree>
    <p:extLst>
      <p:ext uri="{BB962C8B-B14F-4D97-AF65-F5344CB8AC3E}">
        <p14:creationId xmlns:p14="http://schemas.microsoft.com/office/powerpoint/2010/main" val="145503568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logo w-signatur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189353"/>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868003" y="6271922"/>
            <a:ext cx="1111272" cy="238050"/>
          </a:xfrm>
          <a:prstGeom prst="rect">
            <a:avLst/>
          </a:prstGeom>
        </p:spPr>
      </p:pic>
      <p:sp>
        <p:nvSpPr>
          <p:cNvPr id="8" name="Text Placeholder 2"/>
          <p:cNvSpPr>
            <a:spLocks noGrp="1"/>
          </p:cNvSpPr>
          <p:nvPr>
            <p:ph type="body" sz="quarter" idx="10"/>
          </p:nvPr>
        </p:nvSpPr>
        <p:spPr>
          <a:xfrm>
            <a:off x="303157" y="3497262"/>
            <a:ext cx="6737350" cy="337015"/>
          </a:xfrm>
        </p:spPr>
        <p:txBody>
          <a:bodyPr/>
          <a:lstStyle>
            <a:lvl1pPr marL="0" indent="0">
              <a:spcBef>
                <a:spcPts val="0"/>
              </a:spcBef>
              <a:buNone/>
              <a:defRPr sz="1100">
                <a:latin typeface="+mn-lt"/>
              </a:defRPr>
            </a:lvl1pPr>
          </a:lstStyle>
          <a:p>
            <a:pPr lvl="0"/>
            <a:r>
              <a:rPr lang="en-US"/>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540" y="2576377"/>
            <a:ext cx="7434441" cy="498294"/>
          </a:xfrm>
          <a:prstGeom prst="rect">
            <a:avLst/>
          </a:prstGeom>
        </p:spPr>
      </p:pic>
    </p:spTree>
    <p:extLst>
      <p:ext uri="{BB962C8B-B14F-4D97-AF65-F5344CB8AC3E}">
        <p14:creationId xmlns:p14="http://schemas.microsoft.com/office/powerpoint/2010/main" val="188488455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5286-323D-45F0-A063-4078C194B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797AF5-B59E-4E9E-8460-6B44CD6455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30F8D-3259-4C5D-AFC9-856FF7131EED}"/>
              </a:ext>
            </a:extLst>
          </p:cNvPr>
          <p:cNvSpPr>
            <a:spLocks noGrp="1"/>
          </p:cNvSpPr>
          <p:nvPr>
            <p:ph type="dt" sz="half" idx="10"/>
          </p:nvPr>
        </p:nvSpPr>
        <p:spPr/>
        <p:txBody>
          <a:bodyPr/>
          <a:lstStyle/>
          <a:p>
            <a:fld id="{4765E681-680B-44CE-A12F-BBEECF72CF11}" type="datetimeFigureOut">
              <a:rPr lang="en-US" smtClean="0"/>
              <a:t>2/7/2023</a:t>
            </a:fld>
            <a:endParaRPr lang="en-US"/>
          </a:p>
        </p:txBody>
      </p:sp>
      <p:sp>
        <p:nvSpPr>
          <p:cNvPr id="5" name="Footer Placeholder 4">
            <a:extLst>
              <a:ext uri="{FF2B5EF4-FFF2-40B4-BE49-F238E27FC236}">
                <a16:creationId xmlns:a16="http://schemas.microsoft.com/office/drawing/2014/main" id="{72525890-B0CE-4F8E-B5A0-F84760C1D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9D7EA-1A96-49B4-B2AE-533353B28D26}"/>
              </a:ext>
            </a:extLst>
          </p:cNvPr>
          <p:cNvSpPr>
            <a:spLocks noGrp="1"/>
          </p:cNvSpPr>
          <p:nvPr>
            <p:ph type="sldNum" sz="quarter" idx="12"/>
          </p:nvPr>
        </p:nvSpPr>
        <p:spPr/>
        <p:txBody>
          <a:bodyPr/>
          <a:lstStyle/>
          <a:p>
            <a:fld id="{69DB2588-99F0-4A23-8082-679CDF1D1B3F}" type="slidenum">
              <a:rPr lang="en-US" smtClean="0"/>
              <a:t>‹#›</a:t>
            </a:fld>
            <a:endParaRPr lang="en-US"/>
          </a:p>
        </p:txBody>
      </p:sp>
    </p:spTree>
    <p:extLst>
      <p:ext uri="{BB962C8B-B14F-4D97-AF65-F5344CB8AC3E}">
        <p14:creationId xmlns:p14="http://schemas.microsoft.com/office/powerpoint/2010/main" val="88760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4027"/>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4027"/>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1400"/>
            </a:lvl3pPr>
            <a:lvl4pPr marL="460375" indent="0">
              <a:buNone/>
              <a:defRPr sz="1400"/>
            </a:lvl4pPr>
            <a:lvl5pPr marL="685800" indent="0">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0B8B-769C-413F-89C8-EF3C0B004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FE98E-EDA5-4F1B-8D19-CBA34B8B5BC2}"/>
              </a:ext>
            </a:extLst>
          </p:cNvPr>
          <p:cNvSpPr>
            <a:spLocks noGrp="1"/>
          </p:cNvSpPr>
          <p:nvPr>
            <p:ph sz="half" idx="1"/>
          </p:nvPr>
        </p:nvSpPr>
        <p:spPr>
          <a:xfrm>
            <a:off x="855008" y="1861968"/>
            <a:ext cx="5285502" cy="2007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CDEF62-9508-46E6-9496-59037A0C3EE3}"/>
              </a:ext>
            </a:extLst>
          </p:cNvPr>
          <p:cNvSpPr>
            <a:spLocks noGrp="1"/>
          </p:cNvSpPr>
          <p:nvPr>
            <p:ph sz="half" idx="2"/>
          </p:nvPr>
        </p:nvSpPr>
        <p:spPr>
          <a:xfrm>
            <a:off x="6295965" y="1861968"/>
            <a:ext cx="5285502" cy="2007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D6A63-9E88-456B-85AF-54BE6CBCE045}"/>
              </a:ext>
            </a:extLst>
          </p:cNvPr>
          <p:cNvSpPr>
            <a:spLocks noGrp="1"/>
          </p:cNvSpPr>
          <p:nvPr>
            <p:ph type="dt" sz="half" idx="10"/>
          </p:nvPr>
        </p:nvSpPr>
        <p:spPr/>
        <p:txBody>
          <a:bodyPr/>
          <a:lstStyle/>
          <a:p>
            <a:fld id="{4765E681-680B-44CE-A12F-BBEECF72CF11}" type="datetimeFigureOut">
              <a:rPr lang="en-US" smtClean="0"/>
              <a:t>2/7/2023</a:t>
            </a:fld>
            <a:endParaRPr lang="en-US"/>
          </a:p>
        </p:txBody>
      </p:sp>
      <p:sp>
        <p:nvSpPr>
          <p:cNvPr id="6" name="Footer Placeholder 5">
            <a:extLst>
              <a:ext uri="{FF2B5EF4-FFF2-40B4-BE49-F238E27FC236}">
                <a16:creationId xmlns:a16="http://schemas.microsoft.com/office/drawing/2014/main" id="{1111C4E1-B316-44D4-91EA-28A95B416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35361-E668-4058-A04D-BE8F0268A8EC}"/>
              </a:ext>
            </a:extLst>
          </p:cNvPr>
          <p:cNvSpPr>
            <a:spLocks noGrp="1"/>
          </p:cNvSpPr>
          <p:nvPr>
            <p:ph type="sldNum" sz="quarter" idx="12"/>
          </p:nvPr>
        </p:nvSpPr>
        <p:spPr/>
        <p:txBody>
          <a:bodyPr/>
          <a:lstStyle/>
          <a:p>
            <a:fld id="{69DB2588-99F0-4A23-8082-679CDF1D1B3F}" type="slidenum">
              <a:rPr lang="en-US" smtClean="0"/>
              <a:t>‹#›</a:t>
            </a:fld>
            <a:endParaRPr lang="en-US"/>
          </a:p>
        </p:txBody>
      </p:sp>
    </p:spTree>
    <p:extLst>
      <p:ext uri="{BB962C8B-B14F-4D97-AF65-F5344CB8AC3E}">
        <p14:creationId xmlns:p14="http://schemas.microsoft.com/office/powerpoint/2010/main" val="42683834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quare photo">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95915" y="597450"/>
            <a:ext cx="1393641" cy="298433"/>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00059" y="2473827"/>
            <a:ext cx="4251462" cy="1130053"/>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93713" y="4041281"/>
            <a:ext cx="4248092" cy="345294"/>
          </a:xfrm>
          <a:noFill/>
        </p:spPr>
        <p:txBody>
          <a:bodyPr wrap="square" lIns="0" tIns="0" rIns="0" bIns="0">
            <a:spAutoFit/>
          </a:bodyPr>
          <a:lstStyle>
            <a:lvl1pPr marL="0" indent="0">
              <a:spcBef>
                <a:spcPts val="0"/>
              </a:spcBef>
              <a:buNone/>
              <a:defRPr sz="2244"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7" name="Picture 16" descr="Birdseye view of 3 people talking in crosswalk of office building">
            <a:extLst>
              <a:ext uri="{FF2B5EF4-FFF2-40B4-BE49-F238E27FC236}">
                <a16:creationId xmlns:a16="http://schemas.microsoft.com/office/drawing/2014/main" id="{48769E76-A6A7-4E07-9F58-57DD9CC75D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40958" y="0"/>
            <a:ext cx="6995517" cy="6994525"/>
          </a:xfrm>
          <a:prstGeom prst="rect">
            <a:avLst/>
          </a:prstGeom>
        </p:spPr>
      </p:pic>
    </p:spTree>
    <p:extLst>
      <p:ext uri="{BB962C8B-B14F-4D97-AF65-F5344CB8AC3E}">
        <p14:creationId xmlns:p14="http://schemas.microsoft.com/office/powerpoint/2010/main" val="3271928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95914" y="597450"/>
            <a:ext cx="1393840" cy="298433"/>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00059" y="2473827"/>
            <a:ext cx="4251462" cy="1130053"/>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93713" y="4041281"/>
            <a:ext cx="4248092" cy="345294"/>
          </a:xfrm>
          <a:noFill/>
        </p:spPr>
        <p:txBody>
          <a:bodyPr wrap="square" lIns="0" tIns="0" rIns="0" bIns="0">
            <a:spAutoFit/>
          </a:bodyPr>
          <a:lstStyle>
            <a:lvl1pPr marL="0" indent="0">
              <a:spcBef>
                <a:spcPts val="0"/>
              </a:spcBef>
              <a:buNone/>
              <a:defRPr sz="2244"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7" name="Picture 16" descr="Birdseye view of 3 people talking in crosswalk of office building">
            <a:extLst>
              <a:ext uri="{FF2B5EF4-FFF2-40B4-BE49-F238E27FC236}">
                <a16:creationId xmlns:a16="http://schemas.microsoft.com/office/drawing/2014/main" id="{29B00A2D-8A18-4A13-B093-879BCFB1B5C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40958" y="0"/>
            <a:ext cx="6995517" cy="6994525"/>
          </a:xfrm>
          <a:prstGeom prst="rect">
            <a:avLst/>
          </a:prstGeom>
        </p:spPr>
      </p:pic>
    </p:spTree>
    <p:extLst>
      <p:ext uri="{BB962C8B-B14F-4D97-AF65-F5344CB8AC3E}">
        <p14:creationId xmlns:p14="http://schemas.microsoft.com/office/powerpoint/2010/main" val="1867238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95915" y="597450"/>
            <a:ext cx="1393641" cy="298433"/>
          </a:xfrm>
          <a:prstGeom prst="rect">
            <a:avLst/>
          </a:prstGeom>
        </p:spPr>
      </p:pic>
      <p:sp>
        <p:nvSpPr>
          <p:cNvPr id="9" name="Title 1"/>
          <p:cNvSpPr>
            <a:spLocks noGrp="1"/>
          </p:cNvSpPr>
          <p:nvPr>
            <p:ph type="title" hasCustomPrompt="1"/>
          </p:nvPr>
        </p:nvSpPr>
        <p:spPr>
          <a:xfrm>
            <a:off x="595915" y="3039097"/>
            <a:ext cx="9327356" cy="565027"/>
          </a:xfrm>
          <a:noFill/>
        </p:spPr>
        <p:txBody>
          <a:bodyPr lIns="0" tIns="0" rIns="0" bIns="0" anchor="b" anchorCtr="0">
            <a:spAutoFit/>
          </a:bodyPr>
          <a:lstStyle>
            <a:lvl1pPr>
              <a:defRPr sz="3672" spc="-51"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5" y="4041281"/>
            <a:ext cx="9327356" cy="345294"/>
          </a:xfrm>
          <a:noFill/>
        </p:spPr>
        <p:txBody>
          <a:bodyPr wrap="square" lIns="0" tIns="0" rIns="0" bIns="0">
            <a:spAutoFit/>
          </a:bodyPr>
          <a:lstStyle>
            <a:lvl1pPr marL="0" indent="0">
              <a:spcBef>
                <a:spcPts val="0"/>
              </a:spcBef>
              <a:buNone/>
              <a:defRPr sz="2244"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82926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95914" y="597450"/>
            <a:ext cx="1393840" cy="298433"/>
          </a:xfrm>
          <a:prstGeom prst="rect">
            <a:avLst/>
          </a:prstGeom>
        </p:spPr>
      </p:pic>
      <p:sp>
        <p:nvSpPr>
          <p:cNvPr id="9" name="Title 1"/>
          <p:cNvSpPr>
            <a:spLocks noGrp="1"/>
          </p:cNvSpPr>
          <p:nvPr>
            <p:ph type="title" hasCustomPrompt="1"/>
          </p:nvPr>
        </p:nvSpPr>
        <p:spPr>
          <a:xfrm>
            <a:off x="595915" y="3039097"/>
            <a:ext cx="9327356" cy="565027"/>
          </a:xfrm>
          <a:noFill/>
        </p:spPr>
        <p:txBody>
          <a:bodyPr lIns="0" tIns="0" rIns="0" bIns="0" anchor="b" anchorCtr="0">
            <a:spAutoFit/>
          </a:bodyPr>
          <a:lstStyle>
            <a:lvl1pPr>
              <a:defRPr sz="3672"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95915" y="4041281"/>
            <a:ext cx="9327356" cy="345294"/>
          </a:xfrm>
          <a:noFill/>
        </p:spPr>
        <p:txBody>
          <a:bodyPr wrap="square" lIns="0" tIns="0" rIns="0" bIns="0">
            <a:spAutoFit/>
          </a:bodyPr>
          <a:lstStyle>
            <a:lvl1pPr marL="0" indent="0">
              <a:spcBef>
                <a:spcPts val="0"/>
              </a:spcBef>
              <a:buNone/>
              <a:defRPr sz="2244"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245437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95914" y="1463669"/>
            <a:ext cx="11239789"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9297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98148" y="1462924"/>
            <a:ext cx="11239464" cy="1644874"/>
          </a:xfrm>
        </p:spPr>
        <p:txBody>
          <a:bodyPr wrap="square">
            <a:spAutoFit/>
          </a:bodyPr>
          <a:lstStyle>
            <a:lvl1pPr marL="0" indent="0">
              <a:buNone/>
              <a:defRPr/>
            </a:lvl1pPr>
            <a:lvl2pPr marL="233149" indent="0">
              <a:buNone/>
              <a:defRPr/>
            </a:lvl2pPr>
            <a:lvl3pPr marL="466298" indent="0">
              <a:buNone/>
              <a:defRPr/>
            </a:lvl3pPr>
            <a:lvl4pPr marL="699447" indent="0">
              <a:buNone/>
              <a:defRPr/>
            </a:lvl4pPr>
            <a:lvl5pPr marL="93259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76176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95915" y="1463669"/>
            <a:ext cx="5316270"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517814" y="1463669"/>
            <a:ext cx="5324366" cy="1644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5305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600059" y="466301"/>
            <a:ext cx="11239464" cy="565027"/>
          </a:xfrm>
        </p:spPr>
        <p:txBody>
          <a:bodyPr/>
          <a:lstStyle/>
          <a:p>
            <a:r>
              <a:rPr lang="en-US"/>
              <a:t>Click to edit Master title style</a:t>
            </a:r>
          </a:p>
        </p:txBody>
      </p:sp>
      <p:sp>
        <p:nvSpPr>
          <p:cNvPr id="4" name="Text Placeholder 3"/>
          <p:cNvSpPr>
            <a:spLocks noGrp="1"/>
          </p:cNvSpPr>
          <p:nvPr>
            <p:ph type="body" sz="quarter" idx="10"/>
          </p:nvPr>
        </p:nvSpPr>
        <p:spPr>
          <a:xfrm>
            <a:off x="595914" y="1463669"/>
            <a:ext cx="5316593" cy="1682523"/>
          </a:xfrm>
        </p:spPr>
        <p:txBody>
          <a:bodyPr wrap="square">
            <a:spAutoFit/>
          </a:bodyPr>
          <a:lstStyle>
            <a:lvl1pPr marL="0" indent="0">
              <a:spcBef>
                <a:spcPts val="1248"/>
              </a:spcBef>
              <a:buClr>
                <a:schemeClr val="tx1"/>
              </a:buClr>
              <a:buFont typeface="Wingdings" panose="05000000000000000000" pitchFamily="2" charset="2"/>
              <a:buNone/>
              <a:defRPr sz="2856" b="0">
                <a:latin typeface="Segoe UI" panose="020B0502040204020203" pitchFamily="34" charset="0"/>
                <a:cs typeface="Segoe UI" panose="020B0502040204020203" pitchFamily="34" charset="0"/>
              </a:defRPr>
            </a:lvl1pPr>
            <a:lvl2pPr marL="260674" indent="0">
              <a:buFont typeface="Wingdings" panose="05000000000000000000" pitchFamily="2" charset="2"/>
              <a:buNone/>
              <a:defRPr sz="2040" b="0"/>
            </a:lvl2pPr>
            <a:lvl3pPr marL="459822" indent="0">
              <a:buFont typeface="Wingdings" panose="05000000000000000000" pitchFamily="2" charset="2"/>
              <a:buNone/>
              <a:tabLst/>
              <a:defRPr sz="1632" b="0"/>
            </a:lvl3pPr>
            <a:lvl4pPr marL="665446" indent="0">
              <a:buFont typeface="Wingdings" panose="05000000000000000000" pitchFamily="2" charset="2"/>
              <a:buNone/>
              <a:defRPr sz="1428" b="0"/>
            </a:lvl4pPr>
            <a:lvl5pPr marL="871071" indent="0">
              <a:buFont typeface="Wingdings" panose="05000000000000000000" pitchFamily="2" charset="2"/>
              <a:buNone/>
              <a:tabLst/>
              <a:defRPr sz="1428"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525448" y="1463669"/>
            <a:ext cx="5316593" cy="1682523"/>
          </a:xfrm>
        </p:spPr>
        <p:txBody>
          <a:bodyPr wrap="square">
            <a:spAutoFit/>
          </a:bodyPr>
          <a:lstStyle>
            <a:lvl1pPr marL="0" indent="0">
              <a:spcBef>
                <a:spcPts val="1248"/>
              </a:spcBef>
              <a:buClr>
                <a:schemeClr val="tx1"/>
              </a:buClr>
              <a:buFont typeface="Wingdings" panose="05000000000000000000" pitchFamily="2" charset="2"/>
              <a:buNone/>
              <a:defRPr sz="2856" b="0">
                <a:latin typeface="Segoe UI" panose="020B0502040204020203" pitchFamily="34" charset="0"/>
                <a:cs typeface="Segoe UI" panose="020B0502040204020203" pitchFamily="34" charset="0"/>
              </a:defRPr>
            </a:lvl1pPr>
            <a:lvl2pPr marL="260674" indent="0">
              <a:buFont typeface="Wingdings" panose="05000000000000000000" pitchFamily="2" charset="2"/>
              <a:buNone/>
              <a:defRPr sz="2040" b="0"/>
            </a:lvl2pPr>
            <a:lvl3pPr marL="459822" indent="0">
              <a:buFont typeface="Wingdings" panose="05000000000000000000" pitchFamily="2" charset="2"/>
              <a:buNone/>
              <a:tabLst/>
              <a:defRPr sz="1632" b="0"/>
            </a:lvl3pPr>
            <a:lvl4pPr marL="665446" indent="0">
              <a:buFont typeface="Wingdings" panose="05000000000000000000" pitchFamily="2" charset="2"/>
              <a:buNone/>
              <a:defRPr sz="1428" b="0"/>
            </a:lvl4pPr>
            <a:lvl5pPr marL="871071" indent="0">
              <a:buFont typeface="Wingdings" panose="05000000000000000000" pitchFamily="2" charset="2"/>
              <a:buNone/>
              <a:tabLst/>
              <a:defRPr sz="1428"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3273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182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2"/>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677804" y="1212849"/>
            <a:ext cx="5486399" cy="1952329"/>
          </a:xfrm>
        </p:spPr>
        <p:txBody>
          <a:bodyPr wrap="square">
            <a:spAutoFit/>
          </a:bodyPr>
          <a:lstStyle>
            <a:lvl1pPr marL="0" indent="0">
              <a:spcBef>
                <a:spcPts val="1224"/>
              </a:spcBef>
              <a:buClr>
                <a:schemeClr val="tx2"/>
              </a:buClr>
              <a:buFont typeface="Arial" pitchFamily="34" charset="0"/>
              <a:buNone/>
              <a:defRPr sz="3200">
                <a:solidFill>
                  <a:schemeClr val="tx2"/>
                </a:solidFill>
              </a:defRPr>
            </a:lvl1pPr>
            <a:lvl2pPr marL="231775" indent="-231775">
              <a:tabLst/>
              <a:defRPr sz="2000"/>
            </a:lvl2pPr>
            <a:lvl3pPr marL="398463" indent="-168275">
              <a:tabLst/>
              <a:defRPr sz="1400"/>
            </a:lvl3pPr>
            <a:lvl4pPr marL="574675" indent="-180975">
              <a:defRPr sz="1400"/>
            </a:lvl4pPr>
            <a:lvl5pPr marL="744538" indent="-168275">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95915" y="466302"/>
            <a:ext cx="5618874" cy="379824"/>
          </a:xfrm>
        </p:spPr>
        <p:txBody>
          <a:bodyPr tIns="64008"/>
          <a:lstStyle>
            <a:lvl1pPr>
              <a:defRPr sz="204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3987058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95915" y="3605924"/>
            <a:ext cx="4245890" cy="345351"/>
          </a:xfrm>
        </p:spPr>
        <p:txBody>
          <a:bodyPr/>
          <a:lstStyle>
            <a:lvl1pPr marL="0" indent="0">
              <a:buNone/>
              <a:defRPr sz="2244">
                <a:latin typeface="+mn-lt"/>
              </a:defRPr>
            </a:lvl1pPr>
            <a:lvl2pPr marL="233149" indent="0">
              <a:buNone/>
              <a:defRPr/>
            </a:lvl2pPr>
            <a:lvl3pPr marL="466298" indent="0">
              <a:buNone/>
              <a:defRPr/>
            </a:lvl3pPr>
            <a:lvl4pPr marL="675162" indent="0">
              <a:buNone/>
              <a:defRPr/>
            </a:lvl4pPr>
            <a:lvl5pPr marL="872691"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440958" y="0"/>
            <a:ext cx="6995517" cy="6994525"/>
          </a:xfrm>
          <a:blipFill>
            <a:blip r:embed="rId2"/>
            <a:stretch>
              <a:fillRect/>
            </a:stretch>
          </a:blipFill>
        </p:spPr>
        <p:txBody>
          <a:bodyPr lIns="0" tIns="2103120" rIns="0" anchor="t" anchorCtr="0">
            <a:noAutofit/>
          </a:bodyPr>
          <a:lstStyle>
            <a:lvl1pPr marL="0" indent="0" algn="ctr">
              <a:lnSpc>
                <a:spcPct val="100000"/>
              </a:lnSpc>
              <a:buNone/>
              <a:defRPr sz="163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600059" y="2056213"/>
            <a:ext cx="4241746" cy="1130181"/>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30232747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440958" y="0"/>
            <a:ext cx="6995517" cy="6994525"/>
          </a:xfrm>
          <a:blipFill>
            <a:blip r:embed="rId2"/>
            <a:stretch>
              <a:fillRect/>
            </a:stretch>
          </a:blipFill>
        </p:spPr>
        <p:txBody>
          <a:bodyPr lIns="0" tIns="2103120" rIns="0" anchor="t" anchorCtr="0">
            <a:noAutofit/>
          </a:bodyPr>
          <a:lstStyle>
            <a:lvl1pPr marL="0" indent="0" algn="ctr">
              <a:lnSpc>
                <a:spcPct val="100000"/>
              </a:lnSpc>
              <a:buNone/>
              <a:defRPr sz="163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600059" y="2930553"/>
            <a:ext cx="4243366" cy="1130181"/>
          </a:xfrm>
        </p:spPr>
        <p:txBody>
          <a:bodyPr anchor="ctr"/>
          <a:lstStyle/>
          <a:p>
            <a:r>
              <a:rPr lang="en-US"/>
              <a:t>Click to edit Master title style</a:t>
            </a:r>
          </a:p>
        </p:txBody>
      </p:sp>
    </p:spTree>
    <p:extLst>
      <p:ext uri="{BB962C8B-B14F-4D97-AF65-F5344CB8AC3E}">
        <p14:creationId xmlns:p14="http://schemas.microsoft.com/office/powerpoint/2010/main" val="155758290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440958" y="0"/>
            <a:ext cx="6995517" cy="6994525"/>
          </a:xfrm>
          <a:blipFill>
            <a:blip r:embed="rId2"/>
            <a:stretch>
              <a:fillRect/>
            </a:stretch>
          </a:blipFill>
        </p:spPr>
        <p:txBody>
          <a:bodyPr lIns="0" tIns="2103120" rIns="0" anchor="t" anchorCtr="0">
            <a:noAutofit/>
          </a:bodyPr>
          <a:lstStyle>
            <a:lvl1pPr marL="0" indent="0" algn="ctr">
              <a:lnSpc>
                <a:spcPct val="100000"/>
              </a:lnSpc>
              <a:buNone/>
              <a:defRPr sz="163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600060" y="3056179"/>
            <a:ext cx="4246604" cy="878959"/>
          </a:xfrm>
        </p:spPr>
        <p:txBody>
          <a:bodyPr anchor="t"/>
          <a:lstStyle>
            <a:lvl1pPr>
              <a:defRPr sz="2856"/>
            </a:lvl1pPr>
          </a:lstStyle>
          <a:p>
            <a:r>
              <a:rPr lang="en-US"/>
              <a:t>Square photo layout with smaller text</a:t>
            </a:r>
          </a:p>
        </p:txBody>
      </p:sp>
    </p:spTree>
    <p:extLst>
      <p:ext uri="{BB962C8B-B14F-4D97-AF65-F5344CB8AC3E}">
        <p14:creationId xmlns:p14="http://schemas.microsoft.com/office/powerpoint/2010/main" val="182540341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436475" cy="4663017"/>
          </a:xfrm>
          <a:blipFill>
            <a:blip r:embed="rId2"/>
            <a:stretch>
              <a:fillRect/>
            </a:stretch>
          </a:blipFill>
        </p:spPr>
        <p:txBody>
          <a:bodyPr vert="horz" wrap="square" lIns="0" tIns="1097280" rIns="0" bIns="0" rtlCol="0" anchor="t" anchorCtr="0">
            <a:noAutofit/>
          </a:bodyPr>
          <a:lstStyle>
            <a:lvl1pPr marL="0" indent="0" algn="ctr">
              <a:buNone/>
              <a:defRPr lang="en-US" sz="1428" b="1" dirty="0">
                <a:solidFill>
                  <a:srgbClr val="FFFFFF"/>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600059" y="5544315"/>
            <a:ext cx="11239464" cy="565091"/>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4169647938"/>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429" y="2331508"/>
            <a:ext cx="12436475" cy="4663017"/>
          </a:xfrm>
          <a:blipFill>
            <a:blip r:embed="rId2"/>
            <a:stretch>
              <a:fillRect/>
            </a:stretch>
          </a:blipFill>
        </p:spPr>
        <p:txBody>
          <a:bodyPr vert="horz" wrap="square" lIns="0" tIns="1097280" rIns="0" bIns="0" rtlCol="0" anchor="t" anchorCtr="0">
            <a:noAutofit/>
          </a:bodyPr>
          <a:lstStyle>
            <a:lvl1pPr marL="0" indent="0" algn="ctr">
              <a:buNone/>
              <a:defRPr lang="en-US" sz="1428" b="1" dirty="0">
                <a:solidFill>
                  <a:srgbClr val="FFFFFF"/>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600059" y="883500"/>
            <a:ext cx="11239464" cy="565091"/>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60497656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5913" y="5802865"/>
            <a:ext cx="5475158" cy="313932"/>
          </a:xfrm>
        </p:spPr>
        <p:txBody>
          <a:bodyPr/>
          <a:lstStyle>
            <a:lvl1pPr marL="0" indent="0" algn="ctr">
              <a:spcBef>
                <a:spcPts val="0"/>
              </a:spcBef>
              <a:buNone/>
              <a:defRPr sz="204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94295" y="2065975"/>
            <a:ext cx="5475158" cy="3543893"/>
          </a:xfrm>
          <a:blipFill>
            <a:blip r:embed="rId2"/>
            <a:stretch>
              <a:fillRect/>
            </a:stretch>
          </a:blipFill>
        </p:spPr>
        <p:txBody>
          <a:bodyPr vert="horz" wrap="square" lIns="0" tIns="0" rIns="0" bIns="1188720" rtlCol="0" anchor="ctr" anchorCtr="0">
            <a:noAutofit/>
          </a:bodyPr>
          <a:lstStyle>
            <a:lvl1pPr marL="0" indent="0" algn="ctr">
              <a:buNone/>
              <a:defRPr lang="en-US" sz="1020" b="1" dirty="0">
                <a:solidFill>
                  <a:srgbClr val="FFFFFF"/>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367022" y="5802865"/>
            <a:ext cx="5475158" cy="313932"/>
          </a:xfrm>
        </p:spPr>
        <p:txBody>
          <a:bodyPr/>
          <a:lstStyle>
            <a:lvl1pPr marL="0" indent="0" algn="ctr">
              <a:spcBef>
                <a:spcPts val="0"/>
              </a:spcBef>
              <a:buNone/>
              <a:defRPr sz="204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364365" y="2065975"/>
            <a:ext cx="5475158" cy="3543893"/>
          </a:xfrm>
          <a:blipFill>
            <a:blip r:embed="rId2"/>
            <a:stretch>
              <a:fillRect/>
            </a:stretch>
          </a:blipFill>
        </p:spPr>
        <p:txBody>
          <a:bodyPr vert="horz" wrap="square" lIns="0" tIns="0" rIns="0" bIns="1188720" rtlCol="0" anchor="ctr" anchorCtr="0">
            <a:noAutofit/>
          </a:bodyPr>
          <a:lstStyle>
            <a:lvl1pPr marL="0" indent="0" algn="ctr">
              <a:buNone/>
              <a:defRPr lang="en-US" sz="1020" b="1" dirty="0">
                <a:solidFill>
                  <a:srgbClr val="FFFFFF"/>
                </a:solidFill>
              </a:defRPr>
            </a:lvl1pPr>
          </a:lstStyle>
          <a:p>
            <a:pPr marL="233149" lvl="0" indent="-233149"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600059" y="466301"/>
            <a:ext cx="11239464" cy="565091"/>
          </a:xfrm>
        </p:spPr>
        <p:txBody>
          <a:bodyPr/>
          <a:lstStyle/>
          <a:p>
            <a:r>
              <a:rPr lang="en-US"/>
              <a:t>Click to edit Master title style</a:t>
            </a:r>
          </a:p>
        </p:txBody>
      </p:sp>
    </p:spTree>
    <p:extLst>
      <p:ext uri="{BB962C8B-B14F-4D97-AF65-F5344CB8AC3E}">
        <p14:creationId xmlns:p14="http://schemas.microsoft.com/office/powerpoint/2010/main" val="135881097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4296" y="5802865"/>
            <a:ext cx="3544719" cy="313932"/>
          </a:xfrm>
        </p:spPr>
        <p:txBody>
          <a:bodyPr/>
          <a:lstStyle>
            <a:lvl1pPr marL="0" indent="0" algn="ctr">
              <a:spcBef>
                <a:spcPts val="0"/>
              </a:spcBef>
              <a:buNone/>
              <a:defRPr sz="204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94295"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446040" y="5802865"/>
            <a:ext cx="3544719" cy="313932"/>
          </a:xfrm>
        </p:spPr>
        <p:txBody>
          <a:bodyPr/>
          <a:lstStyle>
            <a:lvl1pPr marL="0" indent="0" algn="ctr">
              <a:spcBef>
                <a:spcPts val="0"/>
              </a:spcBef>
              <a:buNone/>
              <a:defRPr sz="204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446040"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297462" y="5802865"/>
            <a:ext cx="3544719" cy="313932"/>
          </a:xfrm>
        </p:spPr>
        <p:txBody>
          <a:bodyPr/>
          <a:lstStyle>
            <a:lvl1pPr marL="0" indent="0" algn="ctr">
              <a:spcBef>
                <a:spcPts val="0"/>
              </a:spcBef>
              <a:buNone/>
              <a:defRPr sz="204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295128" y="2065975"/>
            <a:ext cx="3544395" cy="3543893"/>
          </a:xfrm>
          <a:blipFill>
            <a:blip r:embed="rId2"/>
            <a:stretch>
              <a:fillRect/>
            </a:stretch>
          </a:blipFill>
        </p:spPr>
        <p:txBody>
          <a:bodyPr lIns="0" tIns="0" rIns="0" bIns="1005840" anchor="ctr" anchorCtr="0">
            <a:noAutofit/>
          </a:bodyPr>
          <a:lstStyle>
            <a:lvl1pPr marL="0" indent="0" algn="ctr">
              <a:lnSpc>
                <a:spcPct val="100000"/>
              </a:lnSpc>
              <a:buNone/>
              <a:defRPr sz="816"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600059" y="466301"/>
            <a:ext cx="11239464" cy="565091"/>
          </a:xfrm>
        </p:spPr>
        <p:txBody>
          <a:bodyPr/>
          <a:lstStyle/>
          <a:p>
            <a:r>
              <a:rPr lang="en-US"/>
              <a:t>Click to edit Master title style</a:t>
            </a:r>
          </a:p>
        </p:txBody>
      </p:sp>
    </p:spTree>
    <p:extLst>
      <p:ext uri="{BB962C8B-B14F-4D97-AF65-F5344CB8AC3E}">
        <p14:creationId xmlns:p14="http://schemas.microsoft.com/office/powerpoint/2010/main" val="173219257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94295" y="4848576"/>
            <a:ext cx="2583678" cy="627864"/>
          </a:xfrm>
        </p:spPr>
        <p:txBody>
          <a:bodyPr/>
          <a:lstStyle>
            <a:lvl1pPr marL="0" indent="0" algn="ctr">
              <a:spcBef>
                <a:spcPts val="0"/>
              </a:spcBef>
              <a:buNone/>
              <a:defRPr sz="204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94294"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82364" y="4848576"/>
            <a:ext cx="2583678" cy="627864"/>
          </a:xfrm>
        </p:spPr>
        <p:txBody>
          <a:bodyPr/>
          <a:lstStyle>
            <a:lvl1pPr marL="0" indent="0" algn="ctr">
              <a:spcBef>
                <a:spcPts val="0"/>
              </a:spcBef>
              <a:buNone/>
              <a:defRPr sz="204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82364"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370433" y="4848576"/>
            <a:ext cx="2583678" cy="627864"/>
          </a:xfrm>
        </p:spPr>
        <p:txBody>
          <a:bodyPr/>
          <a:lstStyle>
            <a:lvl1pPr marL="0" indent="0" algn="ctr">
              <a:spcBef>
                <a:spcPts val="0"/>
              </a:spcBef>
              <a:buNone/>
              <a:defRPr sz="204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370433"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258503" y="4848576"/>
            <a:ext cx="2583678" cy="627864"/>
          </a:xfrm>
        </p:spPr>
        <p:txBody>
          <a:bodyPr/>
          <a:lstStyle>
            <a:lvl1pPr marL="0" indent="0" algn="ctr">
              <a:spcBef>
                <a:spcPts val="0"/>
              </a:spcBef>
              <a:buNone/>
              <a:defRPr sz="204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258503" y="2065976"/>
            <a:ext cx="2583678" cy="2583311"/>
          </a:xfrm>
          <a:blipFill>
            <a:blip r:embed="rId2"/>
            <a:stretch>
              <a:fillRect/>
            </a:stretch>
          </a:blipFill>
        </p:spPr>
        <p:txBody>
          <a:bodyPr lIns="0" tIns="0" rIns="0" bIns="731520" anchor="ctr" anchorCtr="0">
            <a:noAutofit/>
          </a:bodyPr>
          <a:lstStyle>
            <a:lvl1pPr marL="0" indent="0" algn="ctr">
              <a:lnSpc>
                <a:spcPct val="100000"/>
              </a:lnSpc>
              <a:buNone/>
              <a:defRPr sz="612"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600059" y="466301"/>
            <a:ext cx="11239464" cy="565091"/>
          </a:xfrm>
        </p:spPr>
        <p:txBody>
          <a:bodyPr/>
          <a:lstStyle/>
          <a:p>
            <a:r>
              <a:rPr lang="en-US"/>
              <a:t>Click to edit Master title style</a:t>
            </a:r>
          </a:p>
        </p:txBody>
      </p:sp>
    </p:spTree>
    <p:extLst>
      <p:ext uri="{BB962C8B-B14F-4D97-AF65-F5344CB8AC3E}">
        <p14:creationId xmlns:p14="http://schemas.microsoft.com/office/powerpoint/2010/main" val="3898577333"/>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278029" y="2057881"/>
            <a:ext cx="3564152" cy="313932"/>
          </a:xfrm>
        </p:spPr>
        <p:txBody>
          <a:bodyPr/>
          <a:lstStyle>
            <a:lvl1pPr marL="0" indent="0">
              <a:buFontTx/>
              <a:buNone/>
              <a:defRPr sz="204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94294" y="1465289"/>
            <a:ext cx="7398732" cy="4928550"/>
          </a:xfrm>
          <a:blipFill>
            <a:blip r:embed="rId2"/>
            <a:stretch>
              <a:fillRect/>
            </a:stretch>
          </a:blipFill>
        </p:spPr>
        <p:txBody>
          <a:bodyPr bIns="1005840" anchor="ctr">
            <a:noAutofit/>
          </a:bodyPr>
          <a:lstStyle>
            <a:lvl1pPr marL="0" indent="0" algn="ctr">
              <a:buNone/>
              <a:defRPr sz="102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956767158"/>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cstate="screen">
              <a:extLst>
                <a:ext uri="{28A0092B-C50C-407E-A947-70E740481C1C}">
                  <a14:useLocalDpi xmlns:a14="http://schemas.microsoft.com/office/drawing/2010/main"/>
                </a:ext>
              </a:extLst>
            </a:blip>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935303740"/>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95914" y="2351744"/>
            <a:ext cx="3538516" cy="1130181"/>
          </a:xfrm>
        </p:spPr>
        <p:txBody>
          <a:bodyPr/>
          <a:lstStyle>
            <a:lvl1pPr>
              <a:defRPr sz="3672">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739268" y="2495753"/>
            <a:ext cx="7100774" cy="376706"/>
          </a:xfrm>
        </p:spPr>
        <p:txBody>
          <a:bodyPr/>
          <a:lstStyle>
            <a:lvl1pPr marL="0" indent="0">
              <a:spcAft>
                <a:spcPts val="1224"/>
              </a:spcAft>
              <a:buNone/>
              <a:defRPr sz="2448"/>
            </a:lvl1pPr>
            <a:lvl2pPr marL="233149"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600059" y="2057880"/>
            <a:ext cx="3547053"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741406" y="2057880"/>
            <a:ext cx="7100774"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710375"/>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443449" cy="69945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l" defTabSz="951028"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37338" y="3275904"/>
            <a:ext cx="6803399" cy="439479"/>
          </a:xfrm>
        </p:spPr>
        <p:txBody>
          <a:bodyPr anchor="ctr" anchorCtr="0"/>
          <a:lstStyle>
            <a:lvl1pPr marL="0" indent="0">
              <a:spcAft>
                <a:spcPts val="1224"/>
              </a:spcAft>
              <a:buNone/>
              <a:defRPr sz="2856"/>
            </a:lvl1pPr>
            <a:lvl2pPr marL="233149"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600059" y="3213098"/>
            <a:ext cx="3247476" cy="565091"/>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402710067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443449"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l" defTabSz="951028" fontAlgn="base">
              <a:spcBef>
                <a:spcPct val="0"/>
              </a:spcBef>
              <a:spcAft>
                <a:spcPct val="0"/>
              </a:spcAft>
            </a:pPr>
            <a:endParaRPr lang="en-US" sz="204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37338" y="3275904"/>
            <a:ext cx="6803399" cy="439479"/>
          </a:xfrm>
        </p:spPr>
        <p:txBody>
          <a:bodyPr anchor="ctr" anchorCtr="0"/>
          <a:lstStyle>
            <a:lvl1pPr marL="0" indent="0">
              <a:spcAft>
                <a:spcPts val="1224"/>
              </a:spcAft>
              <a:buNone/>
              <a:defRPr sz="2856"/>
            </a:lvl1pPr>
            <a:lvl2pPr marL="233149"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600059" y="3213098"/>
            <a:ext cx="3247476" cy="565091"/>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39326791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443449" y="2629424"/>
            <a:ext cx="0" cy="1735678"/>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5040983" y="3275904"/>
            <a:ext cx="6801197" cy="43947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600060" y="3213098"/>
            <a:ext cx="3245833" cy="565091"/>
          </a:xfrm>
        </p:spPr>
        <p:txBody>
          <a:bodyPr anchor="ctr"/>
          <a:lstStyle>
            <a:lvl1pPr>
              <a:defRPr/>
            </a:lvl1pPr>
          </a:lstStyle>
          <a:p>
            <a:r>
              <a:rPr lang="en-US"/>
              <a:t>Title</a:t>
            </a:r>
          </a:p>
        </p:txBody>
      </p:sp>
    </p:spTree>
    <p:extLst>
      <p:ext uri="{BB962C8B-B14F-4D97-AF65-F5344CB8AC3E}">
        <p14:creationId xmlns:p14="http://schemas.microsoft.com/office/powerpoint/2010/main" val="265876685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3607"/>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96951" y="4056497"/>
            <a:ext cx="9327356" cy="345294"/>
          </a:xfrm>
          <a:noFill/>
        </p:spPr>
        <p:txBody>
          <a:bodyPr lIns="0" tIns="0" rIns="0" bIns="0">
            <a:spAutoFit/>
          </a:bodyPr>
          <a:lstStyle>
            <a:lvl1pPr marL="0" indent="0">
              <a:spcBef>
                <a:spcPts val="0"/>
              </a:spcBef>
              <a:spcAft>
                <a:spcPts val="0"/>
              </a:spcAft>
              <a:buFont typeface="Arial" panose="020B0604020202020204" pitchFamily="34" charset="0"/>
              <a:buNone/>
              <a:defRPr sz="2244"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5047240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3607"/>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96951" y="4056497"/>
            <a:ext cx="9327356" cy="345294"/>
          </a:xfrm>
          <a:noFill/>
        </p:spPr>
        <p:txBody>
          <a:bodyPr lIns="0" tIns="0" rIns="0" bIns="0">
            <a:spAutoFit/>
          </a:bodyPr>
          <a:lstStyle>
            <a:lvl1pPr marL="0" indent="0">
              <a:spcBef>
                <a:spcPts val="0"/>
              </a:spcBef>
              <a:spcAft>
                <a:spcPts val="0"/>
              </a:spcAft>
              <a:buFont typeface="Arial" panose="020B0604020202020204" pitchFamily="34" charset="0"/>
              <a:buNone/>
              <a:defRPr sz="2244"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0193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428499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51" y="3096243"/>
            <a:ext cx="9327356" cy="508524"/>
          </a:xfrm>
          <a:noFill/>
        </p:spPr>
        <p:txBody>
          <a:bodyPr lIns="0" tIns="0" rIns="0" bIns="0" anchor="b" anchorCtr="0">
            <a:spAutoFit/>
          </a:bodyPr>
          <a:lstStyle>
            <a:lvl1pPr algn="l" defTabSz="951304" rtl="0" eaLnBrk="1" latinLnBrk="0" hangingPunct="1">
              <a:lnSpc>
                <a:spcPct val="90000"/>
              </a:lnSpc>
              <a:spcBef>
                <a:spcPct val="0"/>
              </a:spcBef>
              <a:buNone/>
              <a:defRPr lang="en-US" sz="3672" b="0"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32478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2610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1571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image" Target="../media/image17.emf"/><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theme" Target="../theme/theme4.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63129"/>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rot="5400000">
            <a:off x="9492324"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74" r:id="rId1"/>
    <p:sldLayoutId id="2147484167" r:id="rId2"/>
    <p:sldLayoutId id="2147484086" r:id="rId3"/>
    <p:sldLayoutId id="2147484098" r:id="rId4"/>
    <p:sldLayoutId id="2147484107" r:id="rId5"/>
    <p:sldLayoutId id="2147484099" r:id="rId6"/>
    <p:sldLayoutId id="2147484100" r:id="rId7"/>
    <p:sldLayoutId id="2147484106" r:id="rId8"/>
    <p:sldLayoutId id="2147484276" r:id="rId9"/>
    <p:sldLayoutId id="2147484275"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195" r:id="rId21"/>
    <p:sldLayoutId id="2147484270" r:id="rId22"/>
    <p:sldLayoutId id="2147484326"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solidFill>
            <a:schemeClr val="tx2"/>
          </a:soli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ts val="1800"/>
        </a:spcBef>
        <a:spcAft>
          <a:spcPts val="0"/>
        </a:spcAft>
        <a:buClr>
          <a:schemeClr val="tx1"/>
        </a:buClr>
        <a:buSzPct val="90000"/>
        <a:buFont typeface="Arial" pitchFamily="34" charset="0"/>
        <a:buNone/>
        <a:tabLst/>
        <a:defRPr sz="4000" kern="1200" spc="0" baseline="0">
          <a:solidFill>
            <a:schemeClr val="tx1"/>
          </a:solidFill>
          <a:latin typeface="+mj-lt"/>
          <a:ea typeface="+mn-ea"/>
          <a:cs typeface="+mn-cs"/>
        </a:defRPr>
      </a:lvl1pPr>
      <a:lvl2pPr marL="241300" marR="0" indent="-2413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2000" kern="1200" spc="0" baseline="0">
          <a:solidFill>
            <a:schemeClr val="tx1"/>
          </a:solidFill>
          <a:latin typeface="+mj-lt"/>
          <a:ea typeface="+mn-ea"/>
          <a:cs typeface="+mn-cs"/>
        </a:defRPr>
      </a:lvl2pPr>
      <a:lvl3pPr marL="5159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3pPr>
      <a:lvl4pPr marL="7445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4pPr>
      <a:lvl5pPr marL="973138" marR="0" indent="-228600" algn="l" defTabSz="914400"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63129"/>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rot="5400000">
            <a:off x="9492324" y="3050513"/>
            <a:ext cx="6995160" cy="894134"/>
          </a:xfrm>
          <a:prstGeom prst="rect">
            <a:avLst/>
          </a:prstGeom>
        </p:spPr>
      </p:pic>
    </p:spTree>
    <p:extLst>
      <p:ext uri="{BB962C8B-B14F-4D97-AF65-F5344CB8AC3E}">
        <p14:creationId xmlns:p14="http://schemas.microsoft.com/office/powerpoint/2010/main" val="2377609709"/>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solidFill>
            <a:schemeClr val="tx2"/>
          </a:soli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ts val="1800"/>
        </a:spcBef>
        <a:spcAft>
          <a:spcPts val="0"/>
        </a:spcAft>
        <a:buClr>
          <a:schemeClr val="tx1"/>
        </a:buClr>
        <a:buSzPct val="90000"/>
        <a:buFont typeface="Arial" pitchFamily="34" charset="0"/>
        <a:buNone/>
        <a:tabLst/>
        <a:defRPr sz="4000" kern="1200" spc="0" baseline="0">
          <a:solidFill>
            <a:schemeClr val="tx1"/>
          </a:solidFill>
          <a:latin typeface="+mj-lt"/>
          <a:ea typeface="+mn-ea"/>
          <a:cs typeface="+mn-cs"/>
        </a:defRPr>
      </a:lvl1pPr>
      <a:lvl2pPr marL="241300" marR="0" indent="-2413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2000" kern="1200" spc="0" baseline="0">
          <a:solidFill>
            <a:schemeClr val="tx1"/>
          </a:solidFill>
          <a:latin typeface="+mj-lt"/>
          <a:ea typeface="+mn-ea"/>
          <a:cs typeface="+mn-cs"/>
        </a:defRPr>
      </a:lvl2pPr>
      <a:lvl3pPr marL="5159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3pPr>
      <a:lvl4pPr marL="7445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4pPr>
      <a:lvl5pPr marL="973138" marR="0" indent="-228600" algn="l" defTabSz="914400"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668462"/>
            <a:ext cx="11887198" cy="2063129"/>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7"/>
          <a:stretch>
            <a:fillRect/>
          </a:stretch>
        </p:blipFill>
        <p:spPr>
          <a:xfrm rot="5400000">
            <a:off x="9492324" y="3050513"/>
            <a:ext cx="6995160" cy="894134"/>
          </a:xfrm>
          <a:prstGeom prst="rect">
            <a:avLst/>
          </a:prstGeom>
        </p:spPr>
      </p:pic>
    </p:spTree>
    <p:extLst>
      <p:ext uri="{BB962C8B-B14F-4D97-AF65-F5344CB8AC3E}">
        <p14:creationId xmlns:p14="http://schemas.microsoft.com/office/powerpoint/2010/main" val="2669734210"/>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solidFill>
            <a:schemeClr val="tx2"/>
          </a:soli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ts val="1800"/>
        </a:spcBef>
        <a:spcAft>
          <a:spcPts val="0"/>
        </a:spcAft>
        <a:buClr>
          <a:schemeClr val="tx1"/>
        </a:buClr>
        <a:buSzPct val="90000"/>
        <a:buFont typeface="Arial" pitchFamily="34" charset="0"/>
        <a:buNone/>
        <a:tabLst/>
        <a:defRPr sz="4000" kern="1200" spc="0" baseline="0">
          <a:solidFill>
            <a:schemeClr val="tx1"/>
          </a:solidFill>
          <a:latin typeface="+mj-lt"/>
          <a:ea typeface="+mn-ea"/>
          <a:cs typeface="+mn-cs"/>
        </a:defRPr>
      </a:lvl1pPr>
      <a:lvl2pPr marL="241300" marR="0" indent="-2413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2000" kern="1200" spc="0" baseline="0">
          <a:solidFill>
            <a:schemeClr val="tx1"/>
          </a:solidFill>
          <a:latin typeface="+mj-lt"/>
          <a:ea typeface="+mn-ea"/>
          <a:cs typeface="+mn-cs"/>
        </a:defRPr>
      </a:lvl2pPr>
      <a:lvl3pPr marL="5159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3pPr>
      <a:lvl4pPr marL="7445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4pPr>
      <a:lvl5pPr marL="973138" marR="0" indent="-228600" algn="l" defTabSz="914400"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600059" y="466301"/>
            <a:ext cx="11239464" cy="56502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95915" y="1464080"/>
            <a:ext cx="11239464" cy="16448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436475" cy="6994525"/>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96951" cy="59686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8475" cy="29843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654779" y="2900301"/>
            <a:ext cx="6994525" cy="1193925"/>
          </a:xfrm>
          <a:prstGeom prst="rect">
            <a:avLst/>
          </a:prstGeom>
        </p:spPr>
      </p:pic>
    </p:spTree>
    <p:extLst>
      <p:ext uri="{BB962C8B-B14F-4D97-AF65-F5344CB8AC3E}">
        <p14:creationId xmlns:p14="http://schemas.microsoft.com/office/powerpoint/2010/main" val="2011673265"/>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 id="2147484346" r:id="rId18"/>
    <p:sldLayoutId id="2147484347" r:id="rId19"/>
    <p:sldLayoutId id="2147484348" r:id="rId20"/>
    <p:sldLayoutId id="2147484349" r:id="rId21"/>
    <p:sldLayoutId id="2147484350" r:id="rId22"/>
    <p:sldLayoutId id="2147484351" r:id="rId23"/>
    <p:sldLayoutId id="2147484352" r:id="rId24"/>
    <p:sldLayoutId id="2147484353" r:id="rId25"/>
    <p:sldLayoutId id="2147484354" r:id="rId26"/>
    <p:sldLayoutId id="2147484355" r:id="rId27"/>
    <p:sldLayoutId id="2147484356" r:id="rId28"/>
    <p:sldLayoutId id="2147484357" r:id="rId29"/>
    <p:sldLayoutId id="2147484358" r:id="rId30"/>
    <p:sldLayoutId id="2147484359" r:id="rId31"/>
    <p:sldLayoutId id="2147484360" r:id="rId32"/>
  </p:sldLayoutIdLst>
  <p:transition>
    <p:fade/>
  </p:transition>
  <p:hf sldNum="0" hdr="0" ftr="0" dt="0"/>
  <p:txStyles>
    <p:titleStyle>
      <a:lvl1pPr algn="l" defTabSz="951304" rtl="0" eaLnBrk="1" latinLnBrk="0" hangingPunct="1">
        <a:lnSpc>
          <a:spcPct val="100000"/>
        </a:lnSpc>
        <a:spcBef>
          <a:spcPct val="0"/>
        </a:spcBef>
        <a:buNone/>
        <a:defRPr lang="en-US" sz="3672" b="0"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gradFill>
            <a:gsLst>
              <a:gs pos="1250">
                <a:schemeClr val="tx1"/>
              </a:gs>
              <a:gs pos="100000">
                <a:schemeClr val="tx1"/>
              </a:gs>
            </a:gsLst>
            <a:lin ang="5400000" scaled="0"/>
          </a:gra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gradFill>
            <a:gsLst>
              <a:gs pos="1250">
                <a:schemeClr val="tx1"/>
              </a:gs>
              <a:gs pos="100000">
                <a:schemeClr val="tx1"/>
              </a:gs>
            </a:gsLst>
            <a:lin ang="5400000" scaled="0"/>
          </a:gra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51304" rtl="0" eaLnBrk="1" latinLnBrk="0" hangingPunct="1">
        <a:defRPr sz="1836" kern="1200">
          <a:solidFill>
            <a:schemeClr val="tx1"/>
          </a:solidFill>
          <a:latin typeface="+mn-lt"/>
          <a:ea typeface="+mn-ea"/>
          <a:cs typeface="+mn-cs"/>
        </a:defRPr>
      </a:lvl1pPr>
      <a:lvl2pPr marL="475652" algn="l" defTabSz="951304" rtl="0" eaLnBrk="1" latinLnBrk="0" hangingPunct="1">
        <a:defRPr sz="1836" kern="1200">
          <a:solidFill>
            <a:schemeClr val="tx1"/>
          </a:solidFill>
          <a:latin typeface="+mn-lt"/>
          <a:ea typeface="+mn-ea"/>
          <a:cs typeface="+mn-cs"/>
        </a:defRPr>
      </a:lvl2pPr>
      <a:lvl3pPr marL="951304" algn="l" defTabSz="951304" rtl="0" eaLnBrk="1" latinLnBrk="0" hangingPunct="1">
        <a:defRPr sz="1836" kern="1200">
          <a:solidFill>
            <a:schemeClr val="tx1"/>
          </a:solidFill>
          <a:latin typeface="+mn-lt"/>
          <a:ea typeface="+mn-ea"/>
          <a:cs typeface="+mn-cs"/>
        </a:defRPr>
      </a:lvl3pPr>
      <a:lvl4pPr marL="1426955" algn="l" defTabSz="951304" rtl="0" eaLnBrk="1" latinLnBrk="0" hangingPunct="1">
        <a:defRPr sz="1836" kern="1200">
          <a:solidFill>
            <a:schemeClr val="tx1"/>
          </a:solidFill>
          <a:latin typeface="+mn-lt"/>
          <a:ea typeface="+mn-ea"/>
          <a:cs typeface="+mn-cs"/>
        </a:defRPr>
      </a:lvl4pPr>
      <a:lvl5pPr marL="1902607" algn="l" defTabSz="951304" rtl="0" eaLnBrk="1" latinLnBrk="0" hangingPunct="1">
        <a:defRPr sz="1836" kern="1200">
          <a:solidFill>
            <a:schemeClr val="tx1"/>
          </a:solidFill>
          <a:latin typeface="+mn-lt"/>
          <a:ea typeface="+mn-ea"/>
          <a:cs typeface="+mn-cs"/>
        </a:defRPr>
      </a:lvl5pPr>
      <a:lvl6pPr marL="2378260" algn="l" defTabSz="951304" rtl="0" eaLnBrk="1" latinLnBrk="0" hangingPunct="1">
        <a:defRPr sz="1836" kern="1200">
          <a:solidFill>
            <a:schemeClr val="tx1"/>
          </a:solidFill>
          <a:latin typeface="+mn-lt"/>
          <a:ea typeface="+mn-ea"/>
          <a:cs typeface="+mn-cs"/>
        </a:defRPr>
      </a:lvl6pPr>
      <a:lvl7pPr marL="2853911" algn="l" defTabSz="951304" rtl="0" eaLnBrk="1" latinLnBrk="0" hangingPunct="1">
        <a:defRPr sz="1836" kern="1200">
          <a:solidFill>
            <a:schemeClr val="tx1"/>
          </a:solidFill>
          <a:latin typeface="+mn-lt"/>
          <a:ea typeface="+mn-ea"/>
          <a:cs typeface="+mn-cs"/>
        </a:defRPr>
      </a:lvl7pPr>
      <a:lvl8pPr marL="3329562" algn="l" defTabSz="951304" rtl="0" eaLnBrk="1" latinLnBrk="0" hangingPunct="1">
        <a:defRPr sz="1836" kern="1200">
          <a:solidFill>
            <a:schemeClr val="tx1"/>
          </a:solidFill>
          <a:latin typeface="+mn-lt"/>
          <a:ea typeface="+mn-ea"/>
          <a:cs typeface="+mn-cs"/>
        </a:defRPr>
      </a:lvl8pPr>
      <a:lvl9pPr marL="3805215" algn="l" defTabSz="951304"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ka.ms/dmc" TargetMode="External"/><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aka.ms/dmc"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hyperlink" Target="mailto:DMCSup@microsoft.com" TargetMode="External"/><Relationship Id="rId4" Type="http://schemas.openxmlformats.org/officeDocument/2006/relationships/hyperlink" Target="https://aka.ms/dmc"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ree People in Couch Stock Photo">
            <a:extLst>
              <a:ext uri="{FF2B5EF4-FFF2-40B4-BE49-F238E27FC236}">
                <a16:creationId xmlns:a16="http://schemas.microsoft.com/office/drawing/2014/main" id="{12E9FD60-273B-EF55-7FDD-9179B430F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78907"/>
            <a:ext cx="12436475" cy="6994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D8F36D-294B-372B-7CB4-BB5756619BB8}"/>
              </a:ext>
            </a:extLst>
          </p:cNvPr>
          <p:cNvSpPr txBox="1"/>
          <p:nvPr/>
        </p:nvSpPr>
        <p:spPr>
          <a:xfrm>
            <a:off x="46039" y="5173662"/>
            <a:ext cx="1904999" cy="170200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bg1"/>
                </a:solidFill>
              </a:rPr>
              <a:t>Microsoft</a:t>
            </a:r>
          </a:p>
          <a:p>
            <a:pPr>
              <a:lnSpc>
                <a:spcPct val="90000"/>
              </a:lnSpc>
              <a:spcAft>
                <a:spcPts val="600"/>
              </a:spcAft>
            </a:pPr>
            <a:r>
              <a:rPr lang="en-US" sz="2400" dirty="0">
                <a:solidFill>
                  <a:schemeClr val="bg1"/>
                </a:solidFill>
              </a:rPr>
              <a:t>Cloud Partner Program</a:t>
            </a:r>
          </a:p>
        </p:txBody>
      </p:sp>
      <p:sp>
        <p:nvSpPr>
          <p:cNvPr id="5" name="Title 1">
            <a:extLst>
              <a:ext uri="{FF2B5EF4-FFF2-40B4-BE49-F238E27FC236}">
                <a16:creationId xmlns:a16="http://schemas.microsoft.com/office/drawing/2014/main" id="{59E0D09C-F1B8-2B5B-2B5E-8A84BE216E0D}"/>
              </a:ext>
            </a:extLst>
          </p:cNvPr>
          <p:cNvSpPr>
            <a:spLocks noGrp="1"/>
          </p:cNvSpPr>
          <p:nvPr>
            <p:ph type="title"/>
          </p:nvPr>
        </p:nvSpPr>
        <p:spPr>
          <a:xfrm>
            <a:off x="5684837" y="677862"/>
            <a:ext cx="6402388" cy="2438385"/>
          </a:xfrm>
          <a:solidFill>
            <a:srgbClr val="002060"/>
          </a:solidFill>
        </p:spPr>
        <p:txBody>
          <a:bodyPr/>
          <a:lstStyle/>
          <a:p>
            <a:r>
              <a:rPr lang="en-US" dirty="0">
                <a:solidFill>
                  <a:schemeClr val="bg1"/>
                </a:solidFill>
              </a:rPr>
              <a:t>Microsoft Digital Marketing Content OnDemand (DMC)</a:t>
            </a:r>
          </a:p>
        </p:txBody>
      </p:sp>
      <p:sp>
        <p:nvSpPr>
          <p:cNvPr id="6" name="Text Placeholder 2">
            <a:extLst>
              <a:ext uri="{FF2B5EF4-FFF2-40B4-BE49-F238E27FC236}">
                <a16:creationId xmlns:a16="http://schemas.microsoft.com/office/drawing/2014/main" id="{D81C66F6-F62D-EC9C-8981-5DB5247304B3}"/>
              </a:ext>
            </a:extLst>
          </p:cNvPr>
          <p:cNvSpPr txBox="1">
            <a:spLocks/>
          </p:cNvSpPr>
          <p:nvPr/>
        </p:nvSpPr>
        <p:spPr>
          <a:xfrm>
            <a:off x="5683185" y="3105859"/>
            <a:ext cx="6402388" cy="1216021"/>
          </a:xfrm>
          <a:prstGeom prst="rect">
            <a:avLst/>
          </a:prstGeom>
          <a:solidFill>
            <a:srgbClr val="002060"/>
          </a:solidFill>
        </p:spPr>
        <p:txBody>
          <a:bodyPr anchor="ctr"/>
          <a:lstStyle>
            <a:lvl1pPr marL="0" marR="0" indent="0" algn="l" defTabSz="932742" rtl="0" eaLnBrk="1" fontAlgn="auto" latinLnBrk="0" hangingPunct="1">
              <a:lnSpc>
                <a:spcPct val="90000"/>
              </a:lnSpc>
              <a:spcBef>
                <a:spcPts val="1800"/>
              </a:spcBef>
              <a:spcAft>
                <a:spcPts val="0"/>
              </a:spcAft>
              <a:buClr>
                <a:schemeClr val="tx1"/>
              </a:buClr>
              <a:buSzPct val="90000"/>
              <a:buFont typeface="Arial" pitchFamily="34" charset="0"/>
              <a:buNone/>
              <a:tabLst/>
              <a:defRPr sz="4000" kern="1200" spc="0" baseline="0">
                <a:solidFill>
                  <a:schemeClr val="tx1"/>
                </a:solidFill>
                <a:latin typeface="+mj-lt"/>
                <a:ea typeface="+mn-ea"/>
                <a:cs typeface="+mn-cs"/>
              </a:defRPr>
            </a:lvl1pPr>
            <a:lvl2pPr marL="241300" marR="0" indent="-2413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2000" kern="1200" spc="0" baseline="0">
                <a:solidFill>
                  <a:schemeClr val="tx1"/>
                </a:solidFill>
                <a:latin typeface="+mj-lt"/>
                <a:ea typeface="+mn-ea"/>
                <a:cs typeface="+mn-cs"/>
              </a:defRPr>
            </a:lvl2pPr>
            <a:lvl3pPr marL="5159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3pPr>
            <a:lvl4pPr marL="744538" marR="0" indent="-228600" algn="l" defTabSz="932742"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4pPr>
            <a:lvl5pPr marL="973138" marR="0" indent="-228600" algn="l" defTabSz="914400" rtl="0" eaLnBrk="1" fontAlgn="auto" latinLnBrk="0" hangingPunct="1">
              <a:lnSpc>
                <a:spcPct val="90000"/>
              </a:lnSpc>
              <a:spcBef>
                <a:spcPts val="800"/>
              </a:spcBef>
              <a:spcAft>
                <a:spcPts val="0"/>
              </a:spcAft>
              <a:buClr>
                <a:schemeClr val="tx1"/>
              </a:buClr>
              <a:buSzPct val="90000"/>
              <a:buFont typeface="Arial" pitchFamily="34" charset="0"/>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a:solidFill>
                  <a:schemeClr val="bg1"/>
                </a:solidFill>
                <a:hlinkClick r:id="rId3">
                  <a:extLst>
                    <a:ext uri="{A12FA001-AC4F-418D-AE19-62706E023703}">
                      <ahyp:hlinkClr xmlns:ahyp="http://schemas.microsoft.com/office/drawing/2018/hyperlinkcolor" val="tx"/>
                    </a:ext>
                  </a:extLst>
                </a:hlinkClick>
              </a:rPr>
              <a:t>aka.ms/DMC</a:t>
            </a:r>
            <a:endParaRPr lang="en-US" dirty="0">
              <a:solidFill>
                <a:schemeClr val="bg1"/>
              </a:solidFill>
            </a:endParaRPr>
          </a:p>
        </p:txBody>
      </p:sp>
    </p:spTree>
    <p:extLst>
      <p:ext uri="{BB962C8B-B14F-4D97-AF65-F5344CB8AC3E}">
        <p14:creationId xmlns:p14="http://schemas.microsoft.com/office/powerpoint/2010/main" val="18906128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4249" y="357887"/>
            <a:ext cx="11373923" cy="518726"/>
          </a:xfrm>
        </p:spPr>
        <p:txBody>
          <a:bodyPr/>
          <a:lstStyle/>
          <a:p>
            <a:r>
              <a:rPr lang="en-US" sz="3672" dirty="0">
                <a:solidFill>
                  <a:srgbClr val="002060"/>
                </a:solidFill>
                <a:latin typeface="Segoe UI Semibold" panose="020B0702040204020203" pitchFamily="34" charset="0"/>
                <a:cs typeface="Segoe UI Semibold" panose="020B0702040204020203" pitchFamily="34" charset="0"/>
              </a:rPr>
              <a:t>Microsoft Digital Marketing Content OnDemand</a:t>
            </a:r>
          </a:p>
        </p:txBody>
      </p:sp>
      <p:sp>
        <p:nvSpPr>
          <p:cNvPr id="11" name="TextBox 10">
            <a:extLst>
              <a:ext uri="{FF2B5EF4-FFF2-40B4-BE49-F238E27FC236}">
                <a16:creationId xmlns:a16="http://schemas.microsoft.com/office/drawing/2014/main" id="{3A30D4EF-1EB1-4A6D-B1DD-3FC93E3BB608}"/>
              </a:ext>
            </a:extLst>
          </p:cNvPr>
          <p:cNvSpPr txBox="1"/>
          <p:nvPr/>
        </p:nvSpPr>
        <p:spPr>
          <a:xfrm>
            <a:off x="305656" y="969537"/>
            <a:ext cx="5455382" cy="5807471"/>
          </a:xfrm>
          <a:prstGeom prst="rect">
            <a:avLst/>
          </a:prstGeom>
          <a:noFill/>
        </p:spPr>
        <p:txBody>
          <a:bodyPr wrap="square" lIns="186521" tIns="149217" rIns="186521" bIns="149217" rtlCol="0" anchor="t">
            <a:spAutoFit/>
          </a:bodyPr>
          <a:lstStyle/>
          <a:p>
            <a:pPr>
              <a:lnSpc>
                <a:spcPct val="90000"/>
              </a:lnSpc>
              <a:spcAft>
                <a:spcPts val="1200"/>
              </a:spcAft>
            </a:pPr>
            <a:r>
              <a:rPr lang="en-US" sz="1400"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What is Digital Marketing Content OnDemand?</a:t>
            </a:r>
          </a:p>
          <a:p>
            <a:r>
              <a:rPr lang="en-US" sz="1400" dirty="0">
                <a:gradFill>
                  <a:gsLst>
                    <a:gs pos="2917">
                      <a:schemeClr val="tx1"/>
                    </a:gs>
                    <a:gs pos="30000">
                      <a:schemeClr val="tx1"/>
                    </a:gs>
                  </a:gsLst>
                  <a:lin ang="5400000" scaled="0"/>
                </a:gradFill>
              </a:rPr>
              <a:t>This simple, easy-to-use tool provides partners with comprehensive digital campaigns that include curated, to-customer marketing materials and sales resources in a highly prescriptive format. Suggested tweets, LinkedIn posts, Facebook statuses, mini-blog posts, and emails are provided (yet fully customizable), and with intelligent technology—partners’ logos and company names are automatically inserted to customize the content. </a:t>
            </a:r>
          </a:p>
          <a:p>
            <a:endParaRPr lang="en-US" sz="1400" b="1" dirty="0">
              <a:gradFill>
                <a:gsLst>
                  <a:gs pos="2917">
                    <a:schemeClr val="tx1"/>
                  </a:gs>
                  <a:gs pos="30000">
                    <a:schemeClr val="tx1"/>
                  </a:gs>
                </a:gsLst>
                <a:lin ang="5400000" scaled="0"/>
              </a:gradFill>
            </a:endParaRPr>
          </a:p>
          <a:p>
            <a:pPr>
              <a:lnSpc>
                <a:spcPct val="90000"/>
              </a:lnSpc>
              <a:spcAft>
                <a:spcPts val="612"/>
              </a:spcAft>
            </a:pPr>
            <a:r>
              <a:rPr lang="en-US" sz="1400" b="1"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Benefits:</a:t>
            </a:r>
          </a:p>
          <a:p>
            <a:pPr marL="285750" lvl="1" indent="-285750">
              <a:lnSpc>
                <a:spcPct val="90000"/>
              </a:lnSpc>
              <a:spcAft>
                <a:spcPts val="612"/>
              </a:spcAft>
              <a:buClr>
                <a:srgbClr val="002060"/>
              </a:buClr>
              <a:buFont typeface="Wingdings" panose="05000000000000000000" pitchFamily="2" charset="2"/>
              <a:buChar char="§"/>
            </a:pPr>
            <a:r>
              <a:rPr lang="en-US" sz="1400" dirty="0">
                <a:gradFill>
                  <a:gsLst>
                    <a:gs pos="2917">
                      <a:schemeClr val="tx1"/>
                    </a:gs>
                    <a:gs pos="30000">
                      <a:schemeClr val="tx1"/>
                    </a:gs>
                  </a:gsLst>
                  <a:lin ang="5400000" scaled="0"/>
                </a:gradFill>
              </a:rPr>
              <a:t>Benefit 1: Build and optimize digital marketing strategy and approach with digital campaigns that include both to-customer and to-partner resources</a:t>
            </a:r>
          </a:p>
          <a:p>
            <a:pPr marL="285750" lvl="1" indent="-285750">
              <a:lnSpc>
                <a:spcPct val="90000"/>
              </a:lnSpc>
              <a:spcAft>
                <a:spcPts val="612"/>
              </a:spcAft>
              <a:buClr>
                <a:srgbClr val="002060"/>
              </a:buClr>
              <a:buFont typeface="Wingdings" panose="05000000000000000000" pitchFamily="2" charset="2"/>
              <a:buChar char="§"/>
            </a:pPr>
            <a:r>
              <a:rPr lang="en-US" sz="1400" dirty="0">
                <a:gradFill>
                  <a:gsLst>
                    <a:gs pos="2917">
                      <a:schemeClr val="tx1"/>
                    </a:gs>
                    <a:gs pos="30000">
                      <a:schemeClr val="tx1"/>
                    </a:gs>
                  </a:gsLst>
                  <a:lin ang="5400000" scaled="0"/>
                </a:gradFill>
              </a:rPr>
              <a:t>Benefit 2: Increase demand generation by connecting with customers and prospects by harnessing the power of social media and email to share both Microsoft generated campaigns, as well as your own</a:t>
            </a:r>
          </a:p>
          <a:p>
            <a:pPr marL="285750" lvl="1" indent="-285750">
              <a:lnSpc>
                <a:spcPct val="90000"/>
              </a:lnSpc>
              <a:spcAft>
                <a:spcPts val="612"/>
              </a:spcAft>
              <a:buClr>
                <a:srgbClr val="002060"/>
              </a:buClr>
              <a:buFont typeface="Wingdings" panose="05000000000000000000" pitchFamily="2" charset="2"/>
              <a:buChar char="§"/>
            </a:pPr>
            <a:r>
              <a:rPr lang="en-US" sz="1400" dirty="0">
                <a:gradFill>
                  <a:gsLst>
                    <a:gs pos="2917">
                      <a:schemeClr val="tx1"/>
                    </a:gs>
                    <a:gs pos="30000">
                      <a:schemeClr val="tx1"/>
                    </a:gs>
                  </a:gsLst>
                  <a:lin ang="5400000" scaled="0"/>
                </a:gradFill>
              </a:rPr>
              <a:t>Benefit 3: Capture and close leads through gated content</a:t>
            </a:r>
          </a:p>
          <a:p>
            <a:pPr marL="466090" lvl="1">
              <a:lnSpc>
                <a:spcPct val="90000"/>
              </a:lnSpc>
              <a:spcAft>
                <a:spcPts val="612"/>
              </a:spcAft>
            </a:pPr>
            <a:endParaRPr lang="en-US" sz="1400" b="1" dirty="0">
              <a:gradFill>
                <a:gsLst>
                  <a:gs pos="2917">
                    <a:schemeClr val="tx1"/>
                  </a:gs>
                  <a:gs pos="30000">
                    <a:schemeClr val="tx1"/>
                  </a:gs>
                </a:gsLst>
                <a:lin ang="5400000" scaled="0"/>
              </a:gradFill>
              <a:cs typeface="Segoe UI Light"/>
            </a:endParaRPr>
          </a:p>
          <a:p>
            <a:pPr>
              <a:lnSpc>
                <a:spcPct val="90000"/>
              </a:lnSpc>
              <a:spcAft>
                <a:spcPts val="612"/>
              </a:spcAft>
            </a:pPr>
            <a:r>
              <a:rPr lang="en-US" sz="1400" b="1"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Which partners is this resource ideal for?</a:t>
            </a:r>
          </a:p>
          <a:p>
            <a:r>
              <a:rPr lang="en-US" sz="1400" dirty="0">
                <a:gradFill>
                  <a:gsLst>
                    <a:gs pos="2917">
                      <a:schemeClr val="tx1"/>
                    </a:gs>
                    <a:gs pos="30000">
                      <a:schemeClr val="tx1"/>
                    </a:gs>
                  </a:gsLst>
                  <a:lin ang="5400000" scaled="0"/>
                </a:gradFill>
              </a:rPr>
              <a:t>Available to all Microsoft Partners at </a:t>
            </a:r>
            <a:r>
              <a:rPr lang="en-US" sz="1400" dirty="0">
                <a:solidFill>
                  <a:srgbClr val="0070C0"/>
                </a:solidFill>
                <a:hlinkClick r:id="rId3"/>
              </a:rPr>
              <a:t>aka.ms/</a:t>
            </a:r>
            <a:r>
              <a:rPr lang="en-US" sz="1400" dirty="0" err="1">
                <a:solidFill>
                  <a:srgbClr val="0070C0"/>
                </a:solidFill>
                <a:hlinkClick r:id="rId3"/>
              </a:rPr>
              <a:t>dmc</a:t>
            </a:r>
            <a:r>
              <a:rPr lang="en-US" sz="1400" dirty="0">
                <a:solidFill>
                  <a:srgbClr val="0070C0"/>
                </a:solidFill>
              </a:rPr>
              <a:t>. </a:t>
            </a:r>
            <a:endParaRPr lang="en-US" sz="1400" dirty="0">
              <a:solidFill>
                <a:srgbClr val="0070C0"/>
              </a:solidFill>
              <a:cs typeface="Segoe UI Light"/>
            </a:endParaRPr>
          </a:p>
          <a:p>
            <a:pPr>
              <a:lnSpc>
                <a:spcPct val="90000"/>
              </a:lnSpc>
              <a:spcAft>
                <a:spcPts val="612"/>
              </a:spcAft>
            </a:pPr>
            <a:endParaRPr lang="en-US" sz="1400" dirty="0">
              <a:gradFill>
                <a:gsLst>
                  <a:gs pos="2917">
                    <a:schemeClr val="tx1"/>
                  </a:gs>
                  <a:gs pos="30000">
                    <a:schemeClr val="tx1"/>
                  </a:gs>
                </a:gsLst>
                <a:lin ang="5400000" scaled="0"/>
              </a:gradFill>
              <a:latin typeface="+mj-lt"/>
            </a:endParaRPr>
          </a:p>
        </p:txBody>
      </p:sp>
      <p:pic>
        <p:nvPicPr>
          <p:cNvPr id="4" name="Picture 3">
            <a:extLst>
              <a:ext uri="{FF2B5EF4-FFF2-40B4-BE49-F238E27FC236}">
                <a16:creationId xmlns:a16="http://schemas.microsoft.com/office/drawing/2014/main" id="{EADC8706-2131-15C6-F139-F85F9739D496}"/>
              </a:ext>
            </a:extLst>
          </p:cNvPr>
          <p:cNvPicPr>
            <a:picLocks noChangeAspect="1"/>
          </p:cNvPicPr>
          <p:nvPr/>
        </p:nvPicPr>
        <p:blipFill>
          <a:blip r:embed="rId4"/>
          <a:stretch>
            <a:fillRect/>
          </a:stretch>
        </p:blipFill>
        <p:spPr>
          <a:xfrm>
            <a:off x="6218237" y="1135062"/>
            <a:ext cx="5319745" cy="519537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747567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9DDE-F2FE-4418-A399-A546F523A03C}"/>
              </a:ext>
            </a:extLst>
          </p:cNvPr>
          <p:cNvSpPr>
            <a:spLocks noGrp="1"/>
          </p:cNvSpPr>
          <p:nvPr>
            <p:ph type="title"/>
          </p:nvPr>
        </p:nvSpPr>
        <p:spPr>
          <a:xfrm>
            <a:off x="274638" y="295274"/>
            <a:ext cx="10820398" cy="917575"/>
          </a:xfrm>
        </p:spPr>
        <p:txBody>
          <a:bodyPr/>
          <a:lstStyle/>
          <a:p>
            <a:r>
              <a:rPr lang="en-US" sz="4000" dirty="0">
                <a:solidFill>
                  <a:srgbClr val="002060"/>
                </a:solidFill>
                <a:latin typeface="Segoe UI Semibold" panose="020B0702040204020203" pitchFamily="34" charset="0"/>
                <a:cs typeface="Segoe UI Semibold" panose="020B0702040204020203" pitchFamily="34" charset="0"/>
              </a:rPr>
              <a:t>Pain points we’ve heard from partners</a:t>
            </a:r>
          </a:p>
        </p:txBody>
      </p:sp>
      <p:sp>
        <p:nvSpPr>
          <p:cNvPr id="53" name="people_11" title="Icon of two people with a chat bubble">
            <a:extLst>
              <a:ext uri="{FF2B5EF4-FFF2-40B4-BE49-F238E27FC236}">
                <a16:creationId xmlns:a16="http://schemas.microsoft.com/office/drawing/2014/main" id="{4A856DE4-A7AC-4122-A250-FBE5F704249B}"/>
              </a:ext>
            </a:extLst>
          </p:cNvPr>
          <p:cNvSpPr>
            <a:spLocks noChangeAspect="1" noEditPoints="1"/>
          </p:cNvSpPr>
          <p:nvPr/>
        </p:nvSpPr>
        <p:spPr bwMode="auto">
          <a:xfrm>
            <a:off x="888683" y="1363662"/>
            <a:ext cx="337466" cy="324075"/>
          </a:xfrm>
          <a:custGeom>
            <a:avLst/>
            <a:gdLst>
              <a:gd name="T0" fmla="*/ 72 w 348"/>
              <a:gd name="T1" fmla="*/ 196 h 334"/>
              <a:gd name="T2" fmla="*/ 128 w 348"/>
              <a:gd name="T3" fmla="*/ 140 h 334"/>
              <a:gd name="T4" fmla="*/ 184 w 348"/>
              <a:gd name="T5" fmla="*/ 196 h 334"/>
              <a:gd name="T6" fmla="*/ 128 w 348"/>
              <a:gd name="T7" fmla="*/ 252 h 334"/>
              <a:gd name="T8" fmla="*/ 72 w 348"/>
              <a:gd name="T9" fmla="*/ 196 h 334"/>
              <a:gd name="T10" fmla="*/ 210 w 348"/>
              <a:gd name="T11" fmla="*/ 334 h 334"/>
              <a:gd name="T12" fmla="*/ 128 w 348"/>
              <a:gd name="T13" fmla="*/ 252 h 334"/>
              <a:gd name="T14" fmla="*/ 47 w 348"/>
              <a:gd name="T15" fmla="*/ 334 h 334"/>
              <a:gd name="T16" fmla="*/ 265 w 348"/>
              <a:gd name="T17" fmla="*/ 118 h 334"/>
              <a:gd name="T18" fmla="*/ 321 w 348"/>
              <a:gd name="T19" fmla="*/ 62 h 334"/>
              <a:gd name="T20" fmla="*/ 265 w 348"/>
              <a:gd name="T21" fmla="*/ 6 h 334"/>
              <a:gd name="T22" fmla="*/ 209 w 348"/>
              <a:gd name="T23" fmla="*/ 62 h 334"/>
              <a:gd name="T24" fmla="*/ 265 w 348"/>
              <a:gd name="T25" fmla="*/ 118 h 334"/>
              <a:gd name="T26" fmla="*/ 348 w 348"/>
              <a:gd name="T27" fmla="*/ 200 h 334"/>
              <a:gd name="T28" fmla="*/ 266 w 348"/>
              <a:gd name="T29" fmla="*/ 118 h 334"/>
              <a:gd name="T30" fmla="*/ 184 w 348"/>
              <a:gd name="T31" fmla="*/ 200 h 334"/>
              <a:gd name="T32" fmla="*/ 141 w 348"/>
              <a:gd name="T33" fmla="*/ 71 h 334"/>
              <a:gd name="T34" fmla="*/ 141 w 348"/>
              <a:gd name="T35" fmla="*/ 31 h 334"/>
              <a:gd name="T36" fmla="*/ 110 w 348"/>
              <a:gd name="T37" fmla="*/ 0 h 334"/>
              <a:gd name="T38" fmla="*/ 29 w 348"/>
              <a:gd name="T39" fmla="*/ 0 h 334"/>
              <a:gd name="T40" fmla="*/ 29 w 348"/>
              <a:gd name="T41" fmla="*/ 0 h 334"/>
              <a:gd name="T42" fmla="*/ 0 w 348"/>
              <a:gd name="T43" fmla="*/ 31 h 334"/>
              <a:gd name="T44" fmla="*/ 0 w 348"/>
              <a:gd name="T45" fmla="*/ 71 h 334"/>
              <a:gd name="T46" fmla="*/ 0 w 348"/>
              <a:gd name="T47" fmla="*/ 71 h 334"/>
              <a:gd name="T48" fmla="*/ 29 w 348"/>
              <a:gd name="T49" fmla="*/ 102 h 334"/>
              <a:gd name="T50" fmla="*/ 29 w 348"/>
              <a:gd name="T51" fmla="*/ 102 h 334"/>
              <a:gd name="T52" fmla="*/ 110 w 348"/>
              <a:gd name="T53" fmla="*/ 102 h 334"/>
              <a:gd name="T54" fmla="*/ 179 w 348"/>
              <a:gd name="T55" fmla="*/ 102 h 334"/>
              <a:gd name="T56" fmla="*/ 141 w 348"/>
              <a:gd name="T57" fmla="*/ 7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334">
                <a:moveTo>
                  <a:pt x="72" y="196"/>
                </a:moveTo>
                <a:cubicBezTo>
                  <a:pt x="72" y="165"/>
                  <a:pt x="97" y="140"/>
                  <a:pt x="128" y="140"/>
                </a:cubicBezTo>
                <a:cubicBezTo>
                  <a:pt x="159" y="140"/>
                  <a:pt x="184" y="165"/>
                  <a:pt x="184" y="196"/>
                </a:cubicBezTo>
                <a:cubicBezTo>
                  <a:pt x="184" y="227"/>
                  <a:pt x="159" y="252"/>
                  <a:pt x="128" y="252"/>
                </a:cubicBezTo>
                <a:cubicBezTo>
                  <a:pt x="97" y="252"/>
                  <a:pt x="72" y="227"/>
                  <a:pt x="72" y="196"/>
                </a:cubicBezTo>
                <a:close/>
                <a:moveTo>
                  <a:pt x="210" y="334"/>
                </a:moveTo>
                <a:cubicBezTo>
                  <a:pt x="210" y="289"/>
                  <a:pt x="173" y="252"/>
                  <a:pt x="128" y="252"/>
                </a:cubicBezTo>
                <a:cubicBezTo>
                  <a:pt x="83" y="252"/>
                  <a:pt x="47" y="289"/>
                  <a:pt x="47" y="334"/>
                </a:cubicBezTo>
                <a:moveTo>
                  <a:pt x="265" y="118"/>
                </a:moveTo>
                <a:cubicBezTo>
                  <a:pt x="296" y="118"/>
                  <a:pt x="321" y="93"/>
                  <a:pt x="321" y="62"/>
                </a:cubicBezTo>
                <a:cubicBezTo>
                  <a:pt x="321" y="31"/>
                  <a:pt x="296" y="6"/>
                  <a:pt x="265" y="6"/>
                </a:cubicBezTo>
                <a:cubicBezTo>
                  <a:pt x="234" y="6"/>
                  <a:pt x="209" y="31"/>
                  <a:pt x="209" y="62"/>
                </a:cubicBezTo>
                <a:cubicBezTo>
                  <a:pt x="209" y="93"/>
                  <a:pt x="234" y="118"/>
                  <a:pt x="265" y="118"/>
                </a:cubicBezTo>
                <a:close/>
                <a:moveTo>
                  <a:pt x="348" y="200"/>
                </a:moveTo>
                <a:cubicBezTo>
                  <a:pt x="348" y="155"/>
                  <a:pt x="311" y="118"/>
                  <a:pt x="266" y="118"/>
                </a:cubicBezTo>
                <a:cubicBezTo>
                  <a:pt x="221" y="118"/>
                  <a:pt x="184" y="155"/>
                  <a:pt x="184" y="200"/>
                </a:cubicBezTo>
                <a:moveTo>
                  <a:pt x="141" y="71"/>
                </a:moveTo>
                <a:cubicBezTo>
                  <a:pt x="141" y="31"/>
                  <a:pt x="141" y="31"/>
                  <a:pt x="141" y="31"/>
                </a:cubicBezTo>
                <a:cubicBezTo>
                  <a:pt x="141" y="14"/>
                  <a:pt x="127" y="0"/>
                  <a:pt x="110" y="0"/>
                </a:cubicBezTo>
                <a:cubicBezTo>
                  <a:pt x="29" y="0"/>
                  <a:pt x="29" y="0"/>
                  <a:pt x="29" y="0"/>
                </a:cubicBezTo>
                <a:cubicBezTo>
                  <a:pt x="29" y="0"/>
                  <a:pt x="29" y="0"/>
                  <a:pt x="29" y="0"/>
                </a:cubicBezTo>
                <a:cubicBezTo>
                  <a:pt x="13" y="1"/>
                  <a:pt x="0" y="15"/>
                  <a:pt x="0" y="31"/>
                </a:cubicBezTo>
                <a:cubicBezTo>
                  <a:pt x="0" y="71"/>
                  <a:pt x="0" y="71"/>
                  <a:pt x="0" y="71"/>
                </a:cubicBezTo>
                <a:cubicBezTo>
                  <a:pt x="0" y="71"/>
                  <a:pt x="0" y="71"/>
                  <a:pt x="0" y="71"/>
                </a:cubicBezTo>
                <a:cubicBezTo>
                  <a:pt x="0" y="88"/>
                  <a:pt x="13" y="101"/>
                  <a:pt x="29" y="102"/>
                </a:cubicBezTo>
                <a:cubicBezTo>
                  <a:pt x="29" y="102"/>
                  <a:pt x="29" y="102"/>
                  <a:pt x="29" y="102"/>
                </a:cubicBezTo>
                <a:cubicBezTo>
                  <a:pt x="110" y="102"/>
                  <a:pt x="110" y="102"/>
                  <a:pt x="110" y="102"/>
                </a:cubicBezTo>
                <a:cubicBezTo>
                  <a:pt x="179" y="102"/>
                  <a:pt x="179" y="102"/>
                  <a:pt x="179" y="102"/>
                </a:cubicBezTo>
                <a:lnTo>
                  <a:pt x="141" y="71"/>
                </a:lnTo>
                <a:close/>
              </a:path>
            </a:pathLst>
          </a:custGeom>
          <a:noFill/>
          <a:ln w="12700"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54" name="magnify" title="Icon of a magnifying glass">
            <a:extLst>
              <a:ext uri="{FF2B5EF4-FFF2-40B4-BE49-F238E27FC236}">
                <a16:creationId xmlns:a16="http://schemas.microsoft.com/office/drawing/2014/main" id="{DE7084DF-E779-4503-B42D-8582E3612F01}"/>
              </a:ext>
            </a:extLst>
          </p:cNvPr>
          <p:cNvSpPr>
            <a:spLocks noChangeAspect="1" noEditPoints="1"/>
          </p:cNvSpPr>
          <p:nvPr/>
        </p:nvSpPr>
        <p:spPr bwMode="auto">
          <a:xfrm flipH="1">
            <a:off x="7061808" y="1378723"/>
            <a:ext cx="294058" cy="288438"/>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a:ea typeface="+mn-ea"/>
                <a:cs typeface="+mn-cs"/>
              </a:rPr>
              <a:t> </a:t>
            </a:r>
          </a:p>
        </p:txBody>
      </p:sp>
      <p:sp>
        <p:nvSpPr>
          <p:cNvPr id="56" name="Modern_workplace" title="Icon of three people connected by a dotted line">
            <a:extLst>
              <a:ext uri="{FF2B5EF4-FFF2-40B4-BE49-F238E27FC236}">
                <a16:creationId xmlns:a16="http://schemas.microsoft.com/office/drawing/2014/main" id="{0095C330-3C97-48C3-80D9-161CF01C8944}"/>
              </a:ext>
            </a:extLst>
          </p:cNvPr>
          <p:cNvSpPr>
            <a:spLocks noChangeAspect="1" noEditPoints="1"/>
          </p:cNvSpPr>
          <p:nvPr/>
        </p:nvSpPr>
        <p:spPr bwMode="auto">
          <a:xfrm>
            <a:off x="888683" y="3515158"/>
            <a:ext cx="334402" cy="324076"/>
          </a:xfrm>
          <a:custGeom>
            <a:avLst/>
            <a:gdLst>
              <a:gd name="T0" fmla="*/ 210 w 584"/>
              <a:gd name="T1" fmla="*/ 515 h 564"/>
              <a:gd name="T2" fmla="*/ 226 w 584"/>
              <a:gd name="T3" fmla="*/ 515 h 564"/>
              <a:gd name="T4" fmla="*/ 239 w 584"/>
              <a:gd name="T5" fmla="*/ 515 h 564"/>
              <a:gd name="T6" fmla="*/ 255 w 584"/>
              <a:gd name="T7" fmla="*/ 515 h 564"/>
              <a:gd name="T8" fmla="*/ 269 w 584"/>
              <a:gd name="T9" fmla="*/ 515 h 564"/>
              <a:gd name="T10" fmla="*/ 285 w 584"/>
              <a:gd name="T11" fmla="*/ 515 h 564"/>
              <a:gd name="T12" fmla="*/ 298 w 584"/>
              <a:gd name="T13" fmla="*/ 515 h 564"/>
              <a:gd name="T14" fmla="*/ 314 w 584"/>
              <a:gd name="T15" fmla="*/ 515 h 564"/>
              <a:gd name="T16" fmla="*/ 328 w 584"/>
              <a:gd name="T17" fmla="*/ 515 h 564"/>
              <a:gd name="T18" fmla="*/ 344 w 584"/>
              <a:gd name="T19" fmla="*/ 515 h 564"/>
              <a:gd name="T20" fmla="*/ 357 w 584"/>
              <a:gd name="T21" fmla="*/ 515 h 564"/>
              <a:gd name="T22" fmla="*/ 373 w 584"/>
              <a:gd name="T23" fmla="*/ 515 h 564"/>
              <a:gd name="T24" fmla="*/ 366 w 584"/>
              <a:gd name="T25" fmla="*/ 247 h 564"/>
              <a:gd name="T26" fmla="*/ 358 w 584"/>
              <a:gd name="T27" fmla="*/ 233 h 564"/>
              <a:gd name="T28" fmla="*/ 372 w 584"/>
              <a:gd name="T29" fmla="*/ 259 h 564"/>
              <a:gd name="T30" fmla="*/ 380 w 584"/>
              <a:gd name="T31" fmla="*/ 273 h 564"/>
              <a:gd name="T32" fmla="*/ 386 w 584"/>
              <a:gd name="T33" fmla="*/ 285 h 564"/>
              <a:gd name="T34" fmla="*/ 393 w 584"/>
              <a:gd name="T35" fmla="*/ 299 h 564"/>
              <a:gd name="T36" fmla="*/ 400 w 584"/>
              <a:gd name="T37" fmla="*/ 311 h 564"/>
              <a:gd name="T38" fmla="*/ 407 w 584"/>
              <a:gd name="T39" fmla="*/ 325 h 564"/>
              <a:gd name="T40" fmla="*/ 414 w 584"/>
              <a:gd name="T41" fmla="*/ 337 h 564"/>
              <a:gd name="T42" fmla="*/ 421 w 584"/>
              <a:gd name="T43" fmla="*/ 351 h 564"/>
              <a:gd name="T44" fmla="*/ 226 w 584"/>
              <a:gd name="T45" fmla="*/ 233 h 564"/>
              <a:gd name="T46" fmla="*/ 218 w 584"/>
              <a:gd name="T47" fmla="*/ 247 h 564"/>
              <a:gd name="T48" fmla="*/ 212 w 584"/>
              <a:gd name="T49" fmla="*/ 259 h 564"/>
              <a:gd name="T50" fmla="*/ 204 w 584"/>
              <a:gd name="T51" fmla="*/ 273 h 564"/>
              <a:gd name="T52" fmla="*/ 198 w 584"/>
              <a:gd name="T53" fmla="*/ 285 h 564"/>
              <a:gd name="T54" fmla="*/ 191 w 584"/>
              <a:gd name="T55" fmla="*/ 299 h 564"/>
              <a:gd name="T56" fmla="*/ 184 w 584"/>
              <a:gd name="T57" fmla="*/ 311 h 564"/>
              <a:gd name="T58" fmla="*/ 177 w 584"/>
              <a:gd name="T59" fmla="*/ 325 h 564"/>
              <a:gd name="T60" fmla="*/ 170 w 584"/>
              <a:gd name="T61" fmla="*/ 337 h 564"/>
              <a:gd name="T62" fmla="*/ 163 w 584"/>
              <a:gd name="T63" fmla="*/ 351 h 564"/>
              <a:gd name="T64" fmla="*/ 239 w 584"/>
              <a:gd name="T65" fmla="*/ 53 h 564"/>
              <a:gd name="T66" fmla="*/ 293 w 584"/>
              <a:gd name="T67" fmla="*/ 105 h 564"/>
              <a:gd name="T68" fmla="*/ 347 w 584"/>
              <a:gd name="T69" fmla="*/ 53 h 564"/>
              <a:gd name="T70" fmla="*/ 293 w 584"/>
              <a:gd name="T71" fmla="*/ 0 h 564"/>
              <a:gd name="T72" fmla="*/ 239 w 584"/>
              <a:gd name="T73" fmla="*/ 53 h 564"/>
              <a:gd name="T74" fmla="*/ 205 w 584"/>
              <a:gd name="T75" fmla="*/ 190 h 564"/>
              <a:gd name="T76" fmla="*/ 292 w 584"/>
              <a:gd name="T77" fmla="*/ 105 h 564"/>
              <a:gd name="T78" fmla="*/ 379 w 584"/>
              <a:gd name="T79" fmla="*/ 190 h 564"/>
              <a:gd name="T80" fmla="*/ 444 w 584"/>
              <a:gd name="T81" fmla="*/ 427 h 564"/>
              <a:gd name="T82" fmla="*/ 498 w 584"/>
              <a:gd name="T83" fmla="*/ 479 h 564"/>
              <a:gd name="T84" fmla="*/ 553 w 584"/>
              <a:gd name="T85" fmla="*/ 427 h 564"/>
              <a:gd name="T86" fmla="*/ 498 w 584"/>
              <a:gd name="T87" fmla="*/ 374 h 564"/>
              <a:gd name="T88" fmla="*/ 444 w 584"/>
              <a:gd name="T89" fmla="*/ 427 h 564"/>
              <a:gd name="T90" fmla="*/ 411 w 584"/>
              <a:gd name="T91" fmla="*/ 564 h 564"/>
              <a:gd name="T92" fmla="*/ 498 w 584"/>
              <a:gd name="T93" fmla="*/ 479 h 564"/>
              <a:gd name="T94" fmla="*/ 584 w 584"/>
              <a:gd name="T95" fmla="*/ 564 h 564"/>
              <a:gd name="T96" fmla="*/ 34 w 584"/>
              <a:gd name="T97" fmla="*/ 427 h 564"/>
              <a:gd name="T98" fmla="*/ 87 w 584"/>
              <a:gd name="T99" fmla="*/ 479 h 564"/>
              <a:gd name="T100" fmla="*/ 142 w 584"/>
              <a:gd name="T101" fmla="*/ 427 h 564"/>
              <a:gd name="T102" fmla="*/ 87 w 584"/>
              <a:gd name="T103" fmla="*/ 374 h 564"/>
              <a:gd name="T104" fmla="*/ 34 w 584"/>
              <a:gd name="T105" fmla="*/ 427 h 564"/>
              <a:gd name="T106" fmla="*/ 0 w 584"/>
              <a:gd name="T107" fmla="*/ 564 h 564"/>
              <a:gd name="T108" fmla="*/ 87 w 584"/>
              <a:gd name="T109" fmla="*/ 479 h 564"/>
              <a:gd name="T110" fmla="*/ 173 w 584"/>
              <a:gd name="T11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564">
                <a:moveTo>
                  <a:pt x="210" y="515"/>
                </a:moveTo>
                <a:cubicBezTo>
                  <a:pt x="226" y="515"/>
                  <a:pt x="226" y="515"/>
                  <a:pt x="226" y="515"/>
                </a:cubicBezTo>
                <a:moveTo>
                  <a:pt x="239" y="515"/>
                </a:moveTo>
                <a:cubicBezTo>
                  <a:pt x="255" y="515"/>
                  <a:pt x="255" y="515"/>
                  <a:pt x="255" y="515"/>
                </a:cubicBezTo>
                <a:moveTo>
                  <a:pt x="269" y="515"/>
                </a:moveTo>
                <a:cubicBezTo>
                  <a:pt x="285" y="515"/>
                  <a:pt x="285" y="515"/>
                  <a:pt x="285" y="515"/>
                </a:cubicBezTo>
                <a:moveTo>
                  <a:pt x="298" y="515"/>
                </a:moveTo>
                <a:cubicBezTo>
                  <a:pt x="314" y="515"/>
                  <a:pt x="314" y="515"/>
                  <a:pt x="314" y="515"/>
                </a:cubicBezTo>
                <a:moveTo>
                  <a:pt x="328" y="515"/>
                </a:moveTo>
                <a:cubicBezTo>
                  <a:pt x="344" y="515"/>
                  <a:pt x="344" y="515"/>
                  <a:pt x="344" y="515"/>
                </a:cubicBezTo>
                <a:moveTo>
                  <a:pt x="357" y="515"/>
                </a:moveTo>
                <a:cubicBezTo>
                  <a:pt x="373" y="515"/>
                  <a:pt x="373" y="515"/>
                  <a:pt x="373" y="515"/>
                </a:cubicBezTo>
                <a:moveTo>
                  <a:pt x="366" y="247"/>
                </a:moveTo>
                <a:cubicBezTo>
                  <a:pt x="358" y="233"/>
                  <a:pt x="358" y="233"/>
                  <a:pt x="358" y="233"/>
                </a:cubicBezTo>
                <a:moveTo>
                  <a:pt x="372" y="259"/>
                </a:moveTo>
                <a:cubicBezTo>
                  <a:pt x="380" y="273"/>
                  <a:pt x="380" y="273"/>
                  <a:pt x="380" y="273"/>
                </a:cubicBezTo>
                <a:moveTo>
                  <a:pt x="386" y="285"/>
                </a:moveTo>
                <a:cubicBezTo>
                  <a:pt x="393" y="299"/>
                  <a:pt x="393" y="299"/>
                  <a:pt x="393" y="299"/>
                </a:cubicBezTo>
                <a:moveTo>
                  <a:pt x="400" y="311"/>
                </a:moveTo>
                <a:cubicBezTo>
                  <a:pt x="407" y="325"/>
                  <a:pt x="407" y="325"/>
                  <a:pt x="407" y="325"/>
                </a:cubicBezTo>
                <a:moveTo>
                  <a:pt x="414" y="337"/>
                </a:moveTo>
                <a:cubicBezTo>
                  <a:pt x="421" y="351"/>
                  <a:pt x="421" y="351"/>
                  <a:pt x="421" y="351"/>
                </a:cubicBezTo>
                <a:moveTo>
                  <a:pt x="226" y="233"/>
                </a:moveTo>
                <a:cubicBezTo>
                  <a:pt x="218" y="247"/>
                  <a:pt x="218" y="247"/>
                  <a:pt x="218" y="247"/>
                </a:cubicBezTo>
                <a:moveTo>
                  <a:pt x="212" y="259"/>
                </a:moveTo>
                <a:cubicBezTo>
                  <a:pt x="204" y="273"/>
                  <a:pt x="204" y="273"/>
                  <a:pt x="204" y="273"/>
                </a:cubicBezTo>
                <a:moveTo>
                  <a:pt x="198" y="285"/>
                </a:moveTo>
                <a:cubicBezTo>
                  <a:pt x="191" y="299"/>
                  <a:pt x="191" y="299"/>
                  <a:pt x="191" y="299"/>
                </a:cubicBezTo>
                <a:moveTo>
                  <a:pt x="184" y="311"/>
                </a:moveTo>
                <a:cubicBezTo>
                  <a:pt x="177" y="325"/>
                  <a:pt x="177" y="325"/>
                  <a:pt x="177" y="325"/>
                </a:cubicBezTo>
                <a:moveTo>
                  <a:pt x="170" y="337"/>
                </a:moveTo>
                <a:cubicBezTo>
                  <a:pt x="163" y="351"/>
                  <a:pt x="163" y="351"/>
                  <a:pt x="163" y="351"/>
                </a:cubicBezTo>
                <a:moveTo>
                  <a:pt x="239" y="53"/>
                </a:moveTo>
                <a:cubicBezTo>
                  <a:pt x="239" y="82"/>
                  <a:pt x="263" y="105"/>
                  <a:pt x="293" y="105"/>
                </a:cubicBezTo>
                <a:cubicBezTo>
                  <a:pt x="322" y="105"/>
                  <a:pt x="347" y="82"/>
                  <a:pt x="347" y="53"/>
                </a:cubicBezTo>
                <a:cubicBezTo>
                  <a:pt x="347" y="24"/>
                  <a:pt x="322" y="0"/>
                  <a:pt x="293" y="0"/>
                </a:cubicBezTo>
                <a:cubicBezTo>
                  <a:pt x="263" y="0"/>
                  <a:pt x="239" y="24"/>
                  <a:pt x="239" y="53"/>
                </a:cubicBezTo>
                <a:close/>
                <a:moveTo>
                  <a:pt x="205" y="190"/>
                </a:moveTo>
                <a:cubicBezTo>
                  <a:pt x="205" y="143"/>
                  <a:pt x="244" y="105"/>
                  <a:pt x="292" y="105"/>
                </a:cubicBezTo>
                <a:cubicBezTo>
                  <a:pt x="340" y="105"/>
                  <a:pt x="379" y="143"/>
                  <a:pt x="379" y="190"/>
                </a:cubicBezTo>
                <a:moveTo>
                  <a:pt x="444" y="427"/>
                </a:moveTo>
                <a:cubicBezTo>
                  <a:pt x="444" y="456"/>
                  <a:pt x="469" y="479"/>
                  <a:pt x="498" y="479"/>
                </a:cubicBezTo>
                <a:cubicBezTo>
                  <a:pt x="528" y="479"/>
                  <a:pt x="553" y="456"/>
                  <a:pt x="553" y="427"/>
                </a:cubicBezTo>
                <a:cubicBezTo>
                  <a:pt x="553" y="398"/>
                  <a:pt x="528" y="374"/>
                  <a:pt x="498" y="374"/>
                </a:cubicBezTo>
                <a:cubicBezTo>
                  <a:pt x="469" y="374"/>
                  <a:pt x="444" y="398"/>
                  <a:pt x="444" y="427"/>
                </a:cubicBezTo>
                <a:close/>
                <a:moveTo>
                  <a:pt x="411" y="564"/>
                </a:moveTo>
                <a:cubicBezTo>
                  <a:pt x="411" y="517"/>
                  <a:pt x="449" y="479"/>
                  <a:pt x="498" y="479"/>
                </a:cubicBezTo>
                <a:cubicBezTo>
                  <a:pt x="546" y="479"/>
                  <a:pt x="584" y="517"/>
                  <a:pt x="584" y="564"/>
                </a:cubicBezTo>
                <a:moveTo>
                  <a:pt x="34" y="427"/>
                </a:moveTo>
                <a:cubicBezTo>
                  <a:pt x="34" y="456"/>
                  <a:pt x="58" y="479"/>
                  <a:pt x="87" y="479"/>
                </a:cubicBezTo>
                <a:cubicBezTo>
                  <a:pt x="117" y="479"/>
                  <a:pt x="142" y="456"/>
                  <a:pt x="142" y="427"/>
                </a:cubicBezTo>
                <a:cubicBezTo>
                  <a:pt x="142" y="398"/>
                  <a:pt x="117" y="374"/>
                  <a:pt x="87" y="374"/>
                </a:cubicBezTo>
                <a:cubicBezTo>
                  <a:pt x="58" y="374"/>
                  <a:pt x="34" y="398"/>
                  <a:pt x="34" y="427"/>
                </a:cubicBezTo>
                <a:close/>
                <a:moveTo>
                  <a:pt x="0" y="564"/>
                </a:moveTo>
                <a:cubicBezTo>
                  <a:pt x="0" y="517"/>
                  <a:pt x="38" y="479"/>
                  <a:pt x="87" y="479"/>
                </a:cubicBezTo>
                <a:cubicBezTo>
                  <a:pt x="135" y="479"/>
                  <a:pt x="173" y="517"/>
                  <a:pt x="173" y="564"/>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57" name="Warning_E7BA" title="Icon of a triangle with an exclaimation point inside">
            <a:extLst>
              <a:ext uri="{FF2B5EF4-FFF2-40B4-BE49-F238E27FC236}">
                <a16:creationId xmlns:a16="http://schemas.microsoft.com/office/drawing/2014/main" id="{70BE40B4-8DB0-4E44-AD75-C67C97759B55}"/>
              </a:ext>
            </a:extLst>
          </p:cNvPr>
          <p:cNvSpPr>
            <a:spLocks noChangeAspect="1" noEditPoints="1"/>
          </p:cNvSpPr>
          <p:nvPr/>
        </p:nvSpPr>
        <p:spPr bwMode="auto">
          <a:xfrm>
            <a:off x="7042534" y="3522370"/>
            <a:ext cx="316703" cy="316864"/>
          </a:xfrm>
          <a:custGeom>
            <a:avLst/>
            <a:gdLst>
              <a:gd name="T0" fmla="*/ 0 w 3939"/>
              <a:gd name="T1" fmla="*/ 3941 h 3941"/>
              <a:gd name="T2" fmla="*/ 1970 w 3939"/>
              <a:gd name="T3" fmla="*/ 0 h 3941"/>
              <a:gd name="T4" fmla="*/ 3939 w 3939"/>
              <a:gd name="T5" fmla="*/ 3941 h 3941"/>
              <a:gd name="T6" fmla="*/ 0 w 3939"/>
              <a:gd name="T7" fmla="*/ 3941 h 3941"/>
              <a:gd name="T8" fmla="*/ 1970 w 3939"/>
              <a:gd name="T9" fmla="*/ 1144 h 3941"/>
              <a:gd name="T10" fmla="*/ 1970 w 3939"/>
              <a:gd name="T11" fmla="*/ 2911 h 3941"/>
              <a:gd name="T12" fmla="*/ 1970 w 3939"/>
              <a:gd name="T13" fmla="*/ 3205 h 3941"/>
              <a:gd name="T14" fmla="*/ 1970 w 3939"/>
              <a:gd name="T15" fmla="*/ 3500 h 3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9" h="3941">
                <a:moveTo>
                  <a:pt x="0" y="3941"/>
                </a:moveTo>
                <a:lnTo>
                  <a:pt x="1970" y="0"/>
                </a:lnTo>
                <a:lnTo>
                  <a:pt x="3939" y="3941"/>
                </a:lnTo>
                <a:lnTo>
                  <a:pt x="0" y="3941"/>
                </a:lnTo>
                <a:moveTo>
                  <a:pt x="1970" y="1144"/>
                </a:moveTo>
                <a:lnTo>
                  <a:pt x="1970" y="2911"/>
                </a:lnTo>
                <a:moveTo>
                  <a:pt x="1970" y="3205"/>
                </a:moveTo>
                <a:lnTo>
                  <a:pt x="1970" y="3500"/>
                </a:ln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31" name="Text Placeholder 2">
            <a:extLst>
              <a:ext uri="{FF2B5EF4-FFF2-40B4-BE49-F238E27FC236}">
                <a16:creationId xmlns:a16="http://schemas.microsoft.com/office/drawing/2014/main" id="{916E3EAC-7980-476C-9524-80D18F01E8B7}"/>
              </a:ext>
            </a:extLst>
          </p:cNvPr>
          <p:cNvSpPr>
            <a:spLocks noGrp="1"/>
          </p:cNvSpPr>
          <p:nvPr>
            <p:ph type="body" sz="quarter" idx="10"/>
          </p:nvPr>
        </p:nvSpPr>
        <p:spPr>
          <a:xfrm>
            <a:off x="209330" y="2560253"/>
            <a:ext cx="3049206" cy="800219"/>
          </a:xfrm>
        </p:spPr>
        <p:txBody>
          <a:bodyPr/>
          <a:lstStyle/>
          <a:p>
            <a:pPr>
              <a:lnSpc>
                <a:spcPct val="100000"/>
              </a:lnSpc>
            </a:pPr>
            <a:r>
              <a:rPr lang="en-US" sz="2000" dirty="0">
                <a:solidFill>
                  <a:schemeClr val="tx1">
                    <a:lumMod val="75000"/>
                  </a:schemeClr>
                </a:solidFill>
                <a:latin typeface="+mn-lt"/>
                <a:cs typeface="Segoe UI Light" panose="020B0502040204020203" pitchFamily="34" charset="0"/>
              </a:rPr>
              <a:t>Locating the right Microsoft content</a:t>
            </a:r>
          </a:p>
        </p:txBody>
      </p:sp>
      <p:sp>
        <p:nvSpPr>
          <p:cNvPr id="32" name="Text Placeholder 2">
            <a:extLst>
              <a:ext uri="{FF2B5EF4-FFF2-40B4-BE49-F238E27FC236}">
                <a16:creationId xmlns:a16="http://schemas.microsoft.com/office/drawing/2014/main" id="{345CF678-DC1A-4A6C-9C4A-A2D36A63A33B}"/>
              </a:ext>
            </a:extLst>
          </p:cNvPr>
          <p:cNvSpPr txBox="1">
            <a:spLocks/>
          </p:cNvSpPr>
          <p:nvPr/>
        </p:nvSpPr>
        <p:spPr>
          <a:xfrm>
            <a:off x="3443620" y="2560254"/>
            <a:ext cx="2774617" cy="80021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2000" kern="1200" spc="0" baseline="0">
                <a:solidFill>
                  <a:schemeClr val="tx1"/>
                </a:solidFill>
                <a:latin typeface="+mj-lt"/>
                <a:ea typeface="+mn-ea"/>
                <a:cs typeface="+mn-cs"/>
              </a:defRPr>
            </a:lvl2pPr>
            <a:lvl3pPr marL="2317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3pPr>
            <a:lvl4pPr marL="4603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4pPr>
            <a:lvl5pPr marL="685800" marR="0" indent="0" algn="l" defTabSz="914400"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1224"/>
              </a:spcBef>
              <a:spcAft>
                <a:spcPts val="0"/>
              </a:spcAft>
              <a:buClr>
                <a:srgbClr val="505050"/>
              </a:buClr>
              <a:buSzPct val="90000"/>
              <a:buFont typeface="Wingdings" pitchFamily="2" charset="2"/>
              <a:buNone/>
              <a:tabLst/>
              <a:defRPr/>
            </a:pPr>
            <a:r>
              <a:rPr kumimoji="0" lang="en-US" sz="2000" b="0" i="0" u="none" strike="noStrike" kern="1200" cap="none" spc="0" normalizeH="0" baseline="0" noProof="0" dirty="0">
                <a:ln>
                  <a:noFill/>
                </a:ln>
                <a:solidFill>
                  <a:srgbClr val="505050">
                    <a:lumMod val="75000"/>
                  </a:srgbClr>
                </a:solidFill>
                <a:effectLst/>
                <a:uLnTx/>
                <a:uFillTx/>
                <a:latin typeface="+mn-lt"/>
                <a:ea typeface="+mn-ea"/>
                <a:cs typeface="Segoe UI Light" panose="020B0502040204020203" pitchFamily="34" charset="0"/>
              </a:rPr>
              <a:t>Pulling together cohesive campaigns</a:t>
            </a:r>
          </a:p>
        </p:txBody>
      </p:sp>
      <p:sp>
        <p:nvSpPr>
          <p:cNvPr id="40" name="Text Placeholder 2">
            <a:extLst>
              <a:ext uri="{FF2B5EF4-FFF2-40B4-BE49-F238E27FC236}">
                <a16:creationId xmlns:a16="http://schemas.microsoft.com/office/drawing/2014/main" id="{CB9A7F7A-6109-4E4B-B147-B8C6E6416C87}"/>
              </a:ext>
            </a:extLst>
          </p:cNvPr>
          <p:cNvSpPr txBox="1">
            <a:spLocks/>
          </p:cNvSpPr>
          <p:nvPr/>
        </p:nvSpPr>
        <p:spPr>
          <a:xfrm>
            <a:off x="6426650" y="2560254"/>
            <a:ext cx="2669071" cy="110799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2000" kern="1200" spc="0" baseline="0">
                <a:solidFill>
                  <a:schemeClr val="tx1"/>
                </a:solidFill>
                <a:latin typeface="+mj-lt"/>
                <a:ea typeface="+mn-ea"/>
                <a:cs typeface="+mn-cs"/>
              </a:defRPr>
            </a:lvl2pPr>
            <a:lvl3pPr marL="2317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3pPr>
            <a:lvl4pPr marL="4603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4pPr>
            <a:lvl5pPr marL="685800" marR="0" indent="0" algn="l" defTabSz="914400"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1224"/>
              </a:spcBef>
              <a:spcAft>
                <a:spcPts val="0"/>
              </a:spcAft>
              <a:buClr>
                <a:srgbClr val="505050"/>
              </a:buClr>
              <a:buSzPct val="90000"/>
              <a:buFont typeface="Wingdings" pitchFamily="2" charset="2"/>
              <a:buNone/>
              <a:tabLst/>
              <a:defRPr/>
            </a:pPr>
            <a:r>
              <a:rPr kumimoji="0" lang="en-US" sz="2000" b="0" i="0" u="none" strike="noStrike" kern="1200" cap="none" spc="0" normalizeH="0" baseline="0" noProof="0" dirty="0">
                <a:ln>
                  <a:noFill/>
                </a:ln>
                <a:solidFill>
                  <a:srgbClr val="505050">
                    <a:lumMod val="75000"/>
                  </a:srgbClr>
                </a:solidFill>
                <a:effectLst/>
                <a:uLnTx/>
                <a:uFillTx/>
                <a:latin typeface="+mn-lt"/>
                <a:ea typeface="+mn-ea"/>
                <a:cs typeface="Segoe UI Light" panose="020B0502040204020203" pitchFamily="34" charset="0"/>
              </a:rPr>
              <a:t>Managing multiple social media accounts</a:t>
            </a:r>
          </a:p>
        </p:txBody>
      </p:sp>
      <p:sp>
        <p:nvSpPr>
          <p:cNvPr id="55" name="Text Placeholder 2">
            <a:extLst>
              <a:ext uri="{FF2B5EF4-FFF2-40B4-BE49-F238E27FC236}">
                <a16:creationId xmlns:a16="http://schemas.microsoft.com/office/drawing/2014/main" id="{9893D148-5D43-4768-88AF-EC424F5F2EE2}"/>
              </a:ext>
            </a:extLst>
          </p:cNvPr>
          <p:cNvSpPr txBox="1">
            <a:spLocks/>
          </p:cNvSpPr>
          <p:nvPr/>
        </p:nvSpPr>
        <p:spPr>
          <a:xfrm>
            <a:off x="9436751" y="2560254"/>
            <a:ext cx="2760100" cy="80021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2000" kern="1200" spc="0" baseline="0">
                <a:solidFill>
                  <a:schemeClr val="tx1"/>
                </a:solidFill>
                <a:latin typeface="+mj-lt"/>
                <a:ea typeface="+mn-ea"/>
                <a:cs typeface="+mn-cs"/>
              </a:defRPr>
            </a:lvl2pPr>
            <a:lvl3pPr marL="2317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3pPr>
            <a:lvl4pPr marL="4603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4pPr>
            <a:lvl5pPr marL="685800" marR="0" indent="0" algn="l" defTabSz="914400"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1224"/>
              </a:spcBef>
              <a:spcAft>
                <a:spcPts val="0"/>
              </a:spcAft>
              <a:buClr>
                <a:srgbClr val="505050"/>
              </a:buClr>
              <a:buSzPct val="90000"/>
              <a:buFont typeface="Wingdings" pitchFamily="2" charset="2"/>
              <a:buNone/>
              <a:tabLst/>
              <a:defRPr/>
            </a:pPr>
            <a:r>
              <a:rPr lang="en-US" sz="2000" dirty="0">
                <a:solidFill>
                  <a:srgbClr val="505050">
                    <a:lumMod val="75000"/>
                  </a:srgbClr>
                </a:solidFill>
                <a:latin typeface="+mn-lt"/>
                <a:cs typeface="Segoe UI Light" panose="020B0502040204020203" pitchFamily="34" charset="0"/>
              </a:rPr>
              <a:t>Tracking ROI on social media</a:t>
            </a:r>
            <a:endParaRPr kumimoji="0" lang="en-US" sz="2000" b="0" i="0" u="none" strike="noStrike" kern="1200" cap="none" spc="0" normalizeH="0" baseline="0" noProof="0" dirty="0">
              <a:ln>
                <a:noFill/>
              </a:ln>
              <a:solidFill>
                <a:srgbClr val="505050">
                  <a:lumMod val="75000"/>
                </a:srgbClr>
              </a:solidFill>
              <a:effectLst/>
              <a:uLnTx/>
              <a:uFillTx/>
              <a:latin typeface="+mn-lt"/>
              <a:ea typeface="+mn-ea"/>
              <a:cs typeface="Segoe UI Light" panose="020B0502040204020203" pitchFamily="34" charset="0"/>
            </a:endParaRPr>
          </a:p>
        </p:txBody>
      </p:sp>
      <p:cxnSp>
        <p:nvCxnSpPr>
          <p:cNvPr id="4" name="Straight Connector 3">
            <a:extLst>
              <a:ext uri="{FF2B5EF4-FFF2-40B4-BE49-F238E27FC236}">
                <a16:creationId xmlns:a16="http://schemas.microsoft.com/office/drawing/2014/main" id="{D63F3580-5CFA-4261-9C99-21A82530FF59}"/>
              </a:ext>
            </a:extLst>
          </p:cNvPr>
          <p:cNvCxnSpPr>
            <a:cxnSpLocks/>
          </p:cNvCxnSpPr>
          <p:nvPr/>
        </p:nvCxnSpPr>
        <p:spPr>
          <a:xfrm>
            <a:off x="3170237" y="1363662"/>
            <a:ext cx="0" cy="2475572"/>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13F8AB-7282-43B7-BA00-B515CF0734BF}"/>
              </a:ext>
            </a:extLst>
          </p:cNvPr>
          <p:cNvCxnSpPr>
            <a:cxnSpLocks/>
          </p:cNvCxnSpPr>
          <p:nvPr/>
        </p:nvCxnSpPr>
        <p:spPr>
          <a:xfrm>
            <a:off x="6218237" y="1363662"/>
            <a:ext cx="0" cy="2475572"/>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0E1310-8951-40AD-9378-BD8F9AD8668C}"/>
              </a:ext>
            </a:extLst>
          </p:cNvPr>
          <p:cNvCxnSpPr>
            <a:cxnSpLocks/>
          </p:cNvCxnSpPr>
          <p:nvPr/>
        </p:nvCxnSpPr>
        <p:spPr>
          <a:xfrm>
            <a:off x="9266237" y="1363662"/>
            <a:ext cx="0" cy="2475572"/>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615FD4C4-14A1-4C76-8F3E-DF5C5B09B24A}"/>
              </a:ext>
            </a:extLst>
          </p:cNvPr>
          <p:cNvSpPr txBox="1">
            <a:spLocks/>
          </p:cNvSpPr>
          <p:nvPr/>
        </p:nvSpPr>
        <p:spPr>
          <a:xfrm>
            <a:off x="232841" y="4750560"/>
            <a:ext cx="583904" cy="120032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2000" kern="1200" spc="0" baseline="0">
                <a:solidFill>
                  <a:schemeClr val="tx1"/>
                </a:solidFill>
                <a:latin typeface="+mj-lt"/>
                <a:ea typeface="+mn-ea"/>
                <a:cs typeface="+mn-cs"/>
              </a:defRPr>
            </a:lvl2pPr>
            <a:lvl3pPr marL="2317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3pPr>
            <a:lvl4pPr marL="4603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4pPr>
            <a:lvl5pPr marL="685800" marR="0" indent="0" algn="l" defTabSz="914400"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1224"/>
              </a:spcBef>
              <a:spcAft>
                <a:spcPts val="0"/>
              </a:spcAft>
              <a:buClr>
                <a:srgbClr val="505050"/>
              </a:buClr>
              <a:buSzPct val="90000"/>
              <a:buFont typeface="Wingdings" pitchFamily="2" charset="2"/>
              <a:buNone/>
              <a:tabLst/>
              <a:defRPr/>
            </a:pPr>
            <a:r>
              <a:rPr kumimoji="0" lang="en-US" sz="6600" b="0" i="0" u="none" strike="noStrike" kern="1200" cap="none" spc="0" normalizeH="0" baseline="0" noProof="0" dirty="0">
                <a:ln>
                  <a:noFill/>
                </a:ln>
                <a:solidFill>
                  <a:srgbClr val="002060"/>
                </a:solidFill>
                <a:effectLst/>
                <a:uLnTx/>
                <a:uFillTx/>
                <a:latin typeface="Segoe UI Light"/>
                <a:ea typeface="+mn-ea"/>
                <a:cs typeface="+mn-cs"/>
              </a:rPr>
              <a:t>“</a:t>
            </a:r>
          </a:p>
        </p:txBody>
      </p:sp>
      <p:sp>
        <p:nvSpPr>
          <p:cNvPr id="29" name="magnify" title="Icon of a magnifying glass">
            <a:extLst>
              <a:ext uri="{FF2B5EF4-FFF2-40B4-BE49-F238E27FC236}">
                <a16:creationId xmlns:a16="http://schemas.microsoft.com/office/drawing/2014/main" id="{9CD7277E-B9D8-4746-82FC-D7AEE98C2FC3}"/>
              </a:ext>
            </a:extLst>
          </p:cNvPr>
          <p:cNvSpPr>
            <a:spLocks noChangeAspect="1" noEditPoints="1"/>
          </p:cNvSpPr>
          <p:nvPr/>
        </p:nvSpPr>
        <p:spPr bwMode="auto">
          <a:xfrm flipH="1">
            <a:off x="524793" y="1443894"/>
            <a:ext cx="721114" cy="707332"/>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25400" cap="sq">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83B01"/>
                </a:solidFill>
                <a:effectLst/>
                <a:uLnTx/>
                <a:uFillTx/>
                <a:latin typeface="Segoe UI"/>
                <a:ea typeface="+mn-ea"/>
                <a:cs typeface="+mn-cs"/>
              </a:rPr>
              <a:t> </a:t>
            </a:r>
          </a:p>
        </p:txBody>
      </p:sp>
      <p:sp>
        <p:nvSpPr>
          <p:cNvPr id="39" name="CRMArticles_EFF5" title="Icon of two documents stacked together with writing on them">
            <a:extLst>
              <a:ext uri="{FF2B5EF4-FFF2-40B4-BE49-F238E27FC236}">
                <a16:creationId xmlns:a16="http://schemas.microsoft.com/office/drawing/2014/main" id="{A01312F5-77AB-4900-B1FE-A60BF3001788}"/>
              </a:ext>
            </a:extLst>
          </p:cNvPr>
          <p:cNvSpPr>
            <a:spLocks noChangeAspect="1" noEditPoints="1"/>
          </p:cNvSpPr>
          <p:nvPr/>
        </p:nvSpPr>
        <p:spPr bwMode="auto">
          <a:xfrm>
            <a:off x="3590522" y="1462495"/>
            <a:ext cx="612757" cy="707331"/>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noFill/>
          <a:ln w="25400" cap="flat">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3B01"/>
              </a:solidFill>
              <a:effectLst/>
              <a:uLnTx/>
              <a:uFillTx/>
              <a:latin typeface="Segoe UI"/>
              <a:ea typeface="+mn-ea"/>
              <a:cs typeface="+mn-cs"/>
            </a:endParaRPr>
          </a:p>
        </p:txBody>
      </p:sp>
      <p:sp>
        <p:nvSpPr>
          <p:cNvPr id="41" name="plan" title="Icon of a circle with an arrow projecting from it between two exes">
            <a:extLst>
              <a:ext uri="{FF2B5EF4-FFF2-40B4-BE49-F238E27FC236}">
                <a16:creationId xmlns:a16="http://schemas.microsoft.com/office/drawing/2014/main" id="{CA8AD8DF-32A4-433A-BAE5-700BAE78A66E}"/>
              </a:ext>
            </a:extLst>
          </p:cNvPr>
          <p:cNvSpPr>
            <a:spLocks noChangeAspect="1" noEditPoints="1"/>
          </p:cNvSpPr>
          <p:nvPr/>
        </p:nvSpPr>
        <p:spPr bwMode="auto">
          <a:xfrm>
            <a:off x="9648077" y="1515518"/>
            <a:ext cx="666121" cy="668743"/>
          </a:xfrm>
          <a:custGeom>
            <a:avLst/>
            <a:gdLst>
              <a:gd name="T0" fmla="*/ 116 w 352"/>
              <a:gd name="T1" fmla="*/ 117 h 352"/>
              <a:gd name="T2" fmla="*/ 0 w 352"/>
              <a:gd name="T3" fmla="*/ 0 h 352"/>
              <a:gd name="T4" fmla="*/ 116 w 352"/>
              <a:gd name="T5" fmla="*/ 0 h 352"/>
              <a:gd name="T6" fmla="*/ 0 w 352"/>
              <a:gd name="T7" fmla="*/ 117 h 352"/>
              <a:gd name="T8" fmla="*/ 352 w 352"/>
              <a:gd name="T9" fmla="*/ 352 h 352"/>
              <a:gd name="T10" fmla="*/ 235 w 352"/>
              <a:gd name="T11" fmla="*/ 236 h 352"/>
              <a:gd name="T12" fmla="*/ 352 w 352"/>
              <a:gd name="T13" fmla="*/ 236 h 352"/>
              <a:gd name="T14" fmla="*/ 235 w 352"/>
              <a:gd name="T15" fmla="*/ 352 h 352"/>
              <a:gd name="T16" fmla="*/ 66 w 352"/>
              <a:gd name="T17" fmla="*/ 218 h 352"/>
              <a:gd name="T18" fmla="*/ 2 w 352"/>
              <a:gd name="T19" fmla="*/ 282 h 352"/>
              <a:gd name="T20" fmla="*/ 66 w 352"/>
              <a:gd name="T21" fmla="*/ 347 h 352"/>
              <a:gd name="T22" fmla="*/ 130 w 352"/>
              <a:gd name="T23" fmla="*/ 282 h 352"/>
              <a:gd name="T24" fmla="*/ 66 w 352"/>
              <a:gd name="T25" fmla="*/ 218 h 352"/>
              <a:gd name="T26" fmla="*/ 113 w 352"/>
              <a:gd name="T27" fmla="*/ 239 h 352"/>
              <a:gd name="T28" fmla="*/ 345 w 352"/>
              <a:gd name="T29" fmla="*/ 8 h 352"/>
              <a:gd name="T30" fmla="*/ 345 w 352"/>
              <a:gd name="T31" fmla="*/ 83 h 352"/>
              <a:gd name="T32" fmla="*/ 345 w 352"/>
              <a:gd name="T33" fmla="*/ 7 h 352"/>
              <a:gd name="T34" fmla="*/ 269 w 352"/>
              <a:gd name="T35" fmla="*/ 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2" h="352">
                <a:moveTo>
                  <a:pt x="116" y="117"/>
                </a:moveTo>
                <a:cubicBezTo>
                  <a:pt x="0" y="0"/>
                  <a:pt x="0" y="0"/>
                  <a:pt x="0" y="0"/>
                </a:cubicBezTo>
                <a:moveTo>
                  <a:pt x="116" y="0"/>
                </a:moveTo>
                <a:cubicBezTo>
                  <a:pt x="0" y="117"/>
                  <a:pt x="0" y="117"/>
                  <a:pt x="0" y="117"/>
                </a:cubicBezTo>
                <a:moveTo>
                  <a:pt x="352" y="352"/>
                </a:moveTo>
                <a:cubicBezTo>
                  <a:pt x="235" y="236"/>
                  <a:pt x="235" y="236"/>
                  <a:pt x="235" y="236"/>
                </a:cubicBezTo>
                <a:moveTo>
                  <a:pt x="352" y="236"/>
                </a:moveTo>
                <a:cubicBezTo>
                  <a:pt x="235" y="352"/>
                  <a:pt x="235" y="352"/>
                  <a:pt x="235" y="352"/>
                </a:cubicBezTo>
                <a:moveTo>
                  <a:pt x="66" y="218"/>
                </a:moveTo>
                <a:cubicBezTo>
                  <a:pt x="30" y="218"/>
                  <a:pt x="2" y="247"/>
                  <a:pt x="2" y="282"/>
                </a:cubicBezTo>
                <a:cubicBezTo>
                  <a:pt x="2" y="318"/>
                  <a:pt x="30" y="347"/>
                  <a:pt x="66" y="347"/>
                </a:cubicBezTo>
                <a:cubicBezTo>
                  <a:pt x="101" y="347"/>
                  <a:pt x="130" y="318"/>
                  <a:pt x="130" y="282"/>
                </a:cubicBezTo>
                <a:cubicBezTo>
                  <a:pt x="130" y="247"/>
                  <a:pt x="101" y="218"/>
                  <a:pt x="66" y="218"/>
                </a:cubicBezTo>
                <a:close/>
                <a:moveTo>
                  <a:pt x="113" y="239"/>
                </a:moveTo>
                <a:cubicBezTo>
                  <a:pt x="345" y="8"/>
                  <a:pt x="345" y="8"/>
                  <a:pt x="345" y="8"/>
                </a:cubicBezTo>
                <a:moveTo>
                  <a:pt x="345" y="83"/>
                </a:moveTo>
                <a:cubicBezTo>
                  <a:pt x="345" y="7"/>
                  <a:pt x="345" y="7"/>
                  <a:pt x="345" y="7"/>
                </a:cubicBezTo>
                <a:cubicBezTo>
                  <a:pt x="269" y="7"/>
                  <a:pt x="269" y="7"/>
                  <a:pt x="269" y="7"/>
                </a:cubicBezTo>
              </a:path>
            </a:pathLst>
          </a:custGeom>
          <a:noFill/>
          <a:ln w="25400" cap="sq">
            <a:solidFill>
              <a:srgbClr val="00206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83B01"/>
              </a:solidFill>
              <a:effectLst/>
              <a:uLnTx/>
              <a:uFillTx/>
              <a:latin typeface="Segoe UI"/>
              <a:ea typeface="+mn-ea"/>
              <a:cs typeface="+mn-cs"/>
            </a:endParaRPr>
          </a:p>
        </p:txBody>
      </p:sp>
      <p:sp>
        <p:nvSpPr>
          <p:cNvPr id="20" name="Text Placeholder 2">
            <a:extLst>
              <a:ext uri="{FF2B5EF4-FFF2-40B4-BE49-F238E27FC236}">
                <a16:creationId xmlns:a16="http://schemas.microsoft.com/office/drawing/2014/main" id="{A69E199B-5D8F-4989-8D7E-9AEFDFAA5C7D}"/>
              </a:ext>
            </a:extLst>
          </p:cNvPr>
          <p:cNvSpPr txBox="1">
            <a:spLocks/>
          </p:cNvSpPr>
          <p:nvPr/>
        </p:nvSpPr>
        <p:spPr>
          <a:xfrm>
            <a:off x="731835" y="5129489"/>
            <a:ext cx="7238997" cy="1569761"/>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wrap="square" lIns="146304" tIns="91440" rIns="146304" bIns="91440" rtlCol="0">
            <a:no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2000" kern="1200" spc="0" baseline="0">
                <a:solidFill>
                  <a:schemeClr val="tx1"/>
                </a:solidFill>
                <a:latin typeface="+mj-lt"/>
                <a:ea typeface="+mn-ea"/>
                <a:cs typeface="+mn-cs"/>
              </a:defRPr>
            </a:lvl2pPr>
            <a:lvl3pPr marL="2317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3pPr>
            <a:lvl4pPr marL="4603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4pPr>
            <a:lvl5pPr marL="685800" marR="0" indent="0" algn="l" defTabSz="914400"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00000"/>
              </a:lnSpc>
              <a:buClr>
                <a:srgbClr val="505050"/>
              </a:buClr>
              <a:defRPr/>
            </a:pPr>
            <a:r>
              <a:rPr lang="en-US" sz="1400" i="1" dirty="0">
                <a:solidFill>
                  <a:schemeClr val="tx1"/>
                </a:solidFill>
                <a:latin typeface="+mn-lt"/>
              </a:rPr>
              <a:t>[Digital Marketing Content OnDemand] makes my job so much easier to have everything automated. It increases website traffic, shows our legitimacy as a company, and provides more awareness for my sales team to talk about Microsoft solutions. My sales reps can now speak to customers about multiple solutions at the same time and feel confident in their knowledge.”</a:t>
            </a:r>
          </a:p>
          <a:p>
            <a:pPr lvl="0">
              <a:lnSpc>
                <a:spcPct val="100000"/>
              </a:lnSpc>
              <a:buClr>
                <a:srgbClr val="505050"/>
              </a:buClr>
              <a:defRPr/>
            </a:pPr>
            <a:r>
              <a:rPr kumimoji="0" lang="en-US" sz="1400" b="0" i="0" u="none" strike="noStrike" kern="1200" cap="none" spc="0" normalizeH="0" baseline="0" noProof="0" dirty="0">
                <a:ln>
                  <a:noFill/>
                </a:ln>
                <a:solidFill>
                  <a:srgbClr val="002060"/>
                </a:solidFill>
                <a:effectLst/>
                <a:uLnTx/>
                <a:uFillTx/>
                <a:latin typeface="+mn-lt"/>
                <a:ea typeface="+mn-ea"/>
                <a:cs typeface="Segoe UI Semibold" panose="020B0702040204020203" pitchFamily="34" charset="0"/>
              </a:rPr>
              <a:t>- Channel partner</a:t>
            </a:r>
          </a:p>
        </p:txBody>
      </p:sp>
      <p:sp>
        <p:nvSpPr>
          <p:cNvPr id="21" name="Text Placeholder 2">
            <a:extLst>
              <a:ext uri="{FF2B5EF4-FFF2-40B4-BE49-F238E27FC236}">
                <a16:creationId xmlns:a16="http://schemas.microsoft.com/office/drawing/2014/main" id="{EC9B6C10-EC5D-4041-A5A9-51CF89B7286A}"/>
              </a:ext>
            </a:extLst>
          </p:cNvPr>
          <p:cNvSpPr txBox="1">
            <a:spLocks/>
          </p:cNvSpPr>
          <p:nvPr/>
        </p:nvSpPr>
        <p:spPr>
          <a:xfrm>
            <a:off x="8123236" y="5113178"/>
            <a:ext cx="4080389" cy="1569760"/>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wrap="square" lIns="146304" tIns="91440" rIns="146304" bIns="91440" rtlCol="0">
            <a:no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2000" kern="1200" spc="0" baseline="0">
                <a:solidFill>
                  <a:schemeClr val="tx1"/>
                </a:solidFill>
                <a:latin typeface="+mj-lt"/>
                <a:ea typeface="+mn-ea"/>
                <a:cs typeface="+mn-cs"/>
              </a:defRPr>
            </a:lvl2pPr>
            <a:lvl3pPr marL="2317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3pPr>
            <a:lvl4pPr marL="4603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4pPr>
            <a:lvl5pPr marL="685800" marR="0" indent="0" algn="l" defTabSz="914400"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Clr>
                <a:srgbClr val="505050"/>
              </a:buClr>
              <a:defRPr/>
            </a:pPr>
            <a:r>
              <a:rPr lang="en-US" sz="1400" i="1" dirty="0">
                <a:solidFill>
                  <a:schemeClr val="tx1"/>
                </a:solidFill>
                <a:latin typeface="+mn-lt"/>
              </a:rPr>
              <a:t>I am very grateful for the [Digital Marketing Content OnDemand] content each week! Thank you! It saves me time and marketing dollars, and it is high quality.”</a:t>
            </a:r>
            <a:endParaRPr kumimoji="0" lang="en-US" sz="1400" b="0" i="1" u="none" strike="noStrike" kern="1200" cap="none" spc="0" normalizeH="0" baseline="0" noProof="0" dirty="0">
              <a:ln>
                <a:noFill/>
              </a:ln>
              <a:solidFill>
                <a:srgbClr val="505050">
                  <a:lumMod val="75000"/>
                </a:srgbClr>
              </a:solidFill>
              <a:effectLst/>
              <a:uLnTx/>
              <a:uFillTx/>
              <a:latin typeface="+mn-lt"/>
              <a:ea typeface="+mn-ea"/>
              <a:cs typeface="+mn-cs"/>
            </a:endParaRPr>
          </a:p>
          <a:p>
            <a:pPr marL="0" marR="0" lvl="0" indent="0" algn="l" defTabSz="932742" rtl="0" eaLnBrk="1" fontAlgn="auto" latinLnBrk="0" hangingPunct="1">
              <a:lnSpc>
                <a:spcPct val="100000"/>
              </a:lnSpc>
              <a:spcBef>
                <a:spcPts val="1224"/>
              </a:spcBef>
              <a:spcAft>
                <a:spcPts val="0"/>
              </a:spcAft>
              <a:buClr>
                <a:srgbClr val="505050"/>
              </a:buClr>
              <a:buSzPct val="90000"/>
              <a:buFont typeface="Wingdings" pitchFamily="2" charset="2"/>
              <a:buNone/>
              <a:tabLst/>
              <a:defRPr/>
            </a:pPr>
            <a:r>
              <a:rPr kumimoji="0" lang="en-US" sz="1400" b="0" i="0" u="none" strike="noStrike" kern="1200" cap="none" spc="0" normalizeH="0" baseline="0" noProof="0" dirty="0">
                <a:ln>
                  <a:noFill/>
                </a:ln>
                <a:solidFill>
                  <a:srgbClr val="002060"/>
                </a:solidFill>
                <a:effectLst/>
                <a:uLnTx/>
                <a:uFillTx/>
                <a:latin typeface="+mn-lt"/>
                <a:ea typeface="+mn-ea"/>
                <a:cs typeface="+mn-cs"/>
              </a:rPr>
              <a:t> </a:t>
            </a:r>
            <a:r>
              <a:rPr kumimoji="0" lang="en-US" sz="1400" b="0" i="0" u="none" strike="noStrike" kern="1200" cap="none" spc="0" normalizeH="0" baseline="0" noProof="0" dirty="0">
                <a:ln>
                  <a:noFill/>
                </a:ln>
                <a:solidFill>
                  <a:srgbClr val="002060"/>
                </a:solidFill>
                <a:effectLst/>
                <a:uLnTx/>
                <a:uFillTx/>
                <a:latin typeface="+mn-lt"/>
                <a:ea typeface="+mn-ea"/>
                <a:cs typeface="Segoe UI Semibold" panose="020B0702040204020203" pitchFamily="34" charset="0"/>
              </a:rPr>
              <a:t>–  </a:t>
            </a:r>
            <a:r>
              <a:rPr lang="en-US" sz="1400" dirty="0">
                <a:solidFill>
                  <a:srgbClr val="002060"/>
                </a:solidFill>
                <a:latin typeface="+mn-lt"/>
                <a:cs typeface="Segoe UI Semibold" panose="020B0702040204020203" pitchFamily="34" charset="0"/>
              </a:rPr>
              <a:t>Channel</a:t>
            </a:r>
            <a:r>
              <a:rPr kumimoji="0" lang="en-US" sz="1400" b="0" i="0" u="none" strike="noStrike" kern="1200" cap="none" spc="0" normalizeH="0" baseline="0" noProof="0" dirty="0">
                <a:ln>
                  <a:noFill/>
                </a:ln>
                <a:solidFill>
                  <a:srgbClr val="002060"/>
                </a:solidFill>
                <a:effectLst/>
                <a:uLnTx/>
                <a:uFillTx/>
                <a:latin typeface="+mn-lt"/>
                <a:ea typeface="+mn-ea"/>
                <a:cs typeface="Segoe UI Semibold" panose="020B0702040204020203" pitchFamily="34" charset="0"/>
              </a:rPr>
              <a:t> Partner</a:t>
            </a:r>
          </a:p>
        </p:txBody>
      </p:sp>
      <p:sp>
        <p:nvSpPr>
          <p:cNvPr id="26" name="Content Placeholder 5 - 2">
            <a:extLst>
              <a:ext uri="{FF2B5EF4-FFF2-40B4-BE49-F238E27FC236}">
                <a16:creationId xmlns:a16="http://schemas.microsoft.com/office/drawing/2014/main" id="{0D14882F-2BF1-4ACF-8AD1-FC840F2E8872}"/>
              </a:ext>
            </a:extLst>
          </p:cNvPr>
          <p:cNvSpPr txBox="1">
            <a:spLocks/>
          </p:cNvSpPr>
          <p:nvPr/>
        </p:nvSpPr>
        <p:spPr>
          <a:xfrm>
            <a:off x="289372" y="3649662"/>
            <a:ext cx="2652490" cy="1049140"/>
          </a:xfrm>
          <a:prstGeom prst="rect">
            <a:avLst/>
          </a:prstGeom>
          <a:solidFill>
            <a:srgbClr val="002060"/>
          </a:solidFill>
          <a:effectLst>
            <a:outerShdw blurRad="63500" sx="102000" sy="102000" algn="ctr" rotWithShape="0">
              <a:prstClr val="black">
                <a:alpha val="40000"/>
              </a:prstClr>
            </a:outerShdw>
          </a:effectLst>
        </p:spPr>
        <p:txBody>
          <a:bodyPr vert="horz" wrap="square" lIns="91440" tIns="91440" rIns="91440" bIns="91440" rtlCol="0" anchor="t">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588"/>
              </a:spcAft>
              <a:buNone/>
            </a:pPr>
            <a:r>
              <a:rPr lang="en-US" sz="1200" dirty="0">
                <a:solidFill>
                  <a:schemeClr val="bg1"/>
                </a:solidFill>
                <a:latin typeface="+mn-lt"/>
              </a:rPr>
              <a:t>Partners report spending 3-8 hours/week on average looking for content</a:t>
            </a:r>
          </a:p>
        </p:txBody>
      </p:sp>
      <p:sp>
        <p:nvSpPr>
          <p:cNvPr id="30" name="Content Placeholder 5 - 2">
            <a:extLst>
              <a:ext uri="{FF2B5EF4-FFF2-40B4-BE49-F238E27FC236}">
                <a16:creationId xmlns:a16="http://schemas.microsoft.com/office/drawing/2014/main" id="{314EA8BE-78CD-4A94-AD6A-688753CCC900}"/>
              </a:ext>
            </a:extLst>
          </p:cNvPr>
          <p:cNvSpPr txBox="1">
            <a:spLocks/>
          </p:cNvSpPr>
          <p:nvPr/>
        </p:nvSpPr>
        <p:spPr>
          <a:xfrm>
            <a:off x="3337147" y="3649662"/>
            <a:ext cx="2652490" cy="1012601"/>
          </a:xfrm>
          <a:prstGeom prst="rect">
            <a:avLst/>
          </a:prstGeom>
          <a:solidFill>
            <a:srgbClr val="002060"/>
          </a:solidFill>
          <a:effectLst>
            <a:outerShdw blurRad="63500" sx="102000" sy="102000" algn="ctr" rotWithShape="0">
              <a:prstClr val="black">
                <a:alpha val="40000"/>
              </a:prstClr>
            </a:outerShdw>
          </a:effectLst>
        </p:spPr>
        <p:txBody>
          <a:bodyPr vert="horz" wrap="square" lIns="91440" tIns="91440" rIns="91440" bIns="91440" rtlCol="0" anchor="t">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588"/>
              </a:spcAft>
              <a:buNone/>
            </a:pPr>
            <a:r>
              <a:rPr lang="en-US" sz="1200" dirty="0">
                <a:solidFill>
                  <a:schemeClr val="bg1"/>
                </a:solidFill>
                <a:latin typeface="+mn-lt"/>
              </a:rPr>
              <a:t>Finding the right content and creating a campaign requires more time or resources than partners report having</a:t>
            </a:r>
          </a:p>
        </p:txBody>
      </p:sp>
      <p:sp>
        <p:nvSpPr>
          <p:cNvPr id="33" name="Content Placeholder 5 - 2">
            <a:extLst>
              <a:ext uri="{FF2B5EF4-FFF2-40B4-BE49-F238E27FC236}">
                <a16:creationId xmlns:a16="http://schemas.microsoft.com/office/drawing/2014/main" id="{B7FE6B4B-39DF-4B54-A86D-7E7F5D4C13F5}"/>
              </a:ext>
            </a:extLst>
          </p:cNvPr>
          <p:cNvSpPr txBox="1">
            <a:spLocks/>
          </p:cNvSpPr>
          <p:nvPr/>
        </p:nvSpPr>
        <p:spPr>
          <a:xfrm>
            <a:off x="6446838" y="3631374"/>
            <a:ext cx="2652490" cy="1021606"/>
          </a:xfrm>
          <a:prstGeom prst="rect">
            <a:avLst/>
          </a:prstGeom>
          <a:solidFill>
            <a:srgbClr val="002060"/>
          </a:solidFill>
          <a:effectLst>
            <a:outerShdw blurRad="63500" sx="102000" sy="102000" algn="ctr" rotWithShape="0">
              <a:prstClr val="black">
                <a:alpha val="40000"/>
              </a:prstClr>
            </a:outerShdw>
          </a:effectLst>
        </p:spPr>
        <p:txBody>
          <a:bodyPr vert="horz" wrap="square" lIns="91440" tIns="91440" rIns="91440" bIns="91440" rtlCol="0" anchor="t">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588"/>
              </a:spcAft>
              <a:buNone/>
            </a:pPr>
            <a:r>
              <a:rPr lang="en-US" sz="1200" dirty="0">
                <a:solidFill>
                  <a:schemeClr val="bg1"/>
                </a:solidFill>
                <a:latin typeface="+mn-lt"/>
              </a:rPr>
              <a:t>Consistency is the key to social media and partners report not having time to keep their blogs or social accounts active</a:t>
            </a:r>
          </a:p>
        </p:txBody>
      </p:sp>
      <p:sp>
        <p:nvSpPr>
          <p:cNvPr id="34" name="Content Placeholder 5 - 2">
            <a:extLst>
              <a:ext uri="{FF2B5EF4-FFF2-40B4-BE49-F238E27FC236}">
                <a16:creationId xmlns:a16="http://schemas.microsoft.com/office/drawing/2014/main" id="{B7DF78C9-C027-4A44-8B1F-F03EF8F7352D}"/>
              </a:ext>
            </a:extLst>
          </p:cNvPr>
          <p:cNvSpPr txBox="1">
            <a:spLocks/>
          </p:cNvSpPr>
          <p:nvPr/>
        </p:nvSpPr>
        <p:spPr>
          <a:xfrm>
            <a:off x="9544361" y="3636378"/>
            <a:ext cx="2652490" cy="1021606"/>
          </a:xfrm>
          <a:prstGeom prst="rect">
            <a:avLst/>
          </a:prstGeom>
          <a:solidFill>
            <a:srgbClr val="002060"/>
          </a:solidFill>
          <a:effectLst>
            <a:outerShdw blurRad="63500" sx="102000" sy="102000" algn="ctr" rotWithShape="0">
              <a:prstClr val="black">
                <a:alpha val="40000"/>
              </a:prstClr>
            </a:outerShdw>
          </a:effectLst>
        </p:spPr>
        <p:txBody>
          <a:bodyPr vert="horz" wrap="square" lIns="91440" tIns="91440" rIns="91440" bIns="91440" rtlCol="0" anchor="t">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588"/>
              </a:spcAft>
              <a:buNone/>
            </a:pPr>
            <a:r>
              <a:rPr lang="en-US" sz="1200" dirty="0">
                <a:solidFill>
                  <a:schemeClr val="bg1"/>
                </a:solidFill>
                <a:latin typeface="+mn-lt"/>
              </a:rPr>
              <a:t>Partners have no way to track</a:t>
            </a:r>
            <a:br>
              <a:rPr lang="en-US" sz="1200" dirty="0">
                <a:solidFill>
                  <a:schemeClr val="bg1"/>
                </a:solidFill>
                <a:latin typeface="+mn-lt"/>
              </a:rPr>
            </a:br>
            <a:r>
              <a:rPr lang="en-US" sz="1200" dirty="0">
                <a:solidFill>
                  <a:schemeClr val="bg1"/>
                </a:solidFill>
                <a:latin typeface="+mn-lt"/>
              </a:rPr>
              <a:t>customer interactions with content or content ROI</a:t>
            </a:r>
          </a:p>
        </p:txBody>
      </p:sp>
      <p:pic>
        <p:nvPicPr>
          <p:cNvPr id="5" name="Graphic 4" descr="Connections">
            <a:extLst>
              <a:ext uri="{FF2B5EF4-FFF2-40B4-BE49-F238E27FC236}">
                <a16:creationId xmlns:a16="http://schemas.microsoft.com/office/drawing/2014/main" id="{5D9AD8D6-8D2F-477B-93D0-080AB849F2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4608" y="1363662"/>
            <a:ext cx="914400" cy="914400"/>
          </a:xfrm>
          <a:prstGeom prst="rect">
            <a:avLst/>
          </a:prstGeom>
        </p:spPr>
      </p:pic>
    </p:spTree>
    <p:extLst>
      <p:ext uri="{BB962C8B-B14F-4D97-AF65-F5344CB8AC3E}">
        <p14:creationId xmlns:p14="http://schemas.microsoft.com/office/powerpoint/2010/main" val="9869540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CFBB01-2DDA-4123-9499-5BC61C07240C}"/>
              </a:ext>
            </a:extLst>
          </p:cNvPr>
          <p:cNvSpPr>
            <a:spLocks noGrp="1"/>
          </p:cNvSpPr>
          <p:nvPr>
            <p:ph type="title"/>
          </p:nvPr>
        </p:nvSpPr>
        <p:spPr>
          <a:xfrm>
            <a:off x="274639" y="295274"/>
            <a:ext cx="5638798" cy="738664"/>
          </a:xfrm>
        </p:spPr>
        <p:txBody>
          <a:bodyPr/>
          <a:lstStyle/>
          <a:p>
            <a:r>
              <a:rPr lang="en-US" sz="4000" dirty="0">
                <a:solidFill>
                  <a:srgbClr val="002060"/>
                </a:solidFill>
                <a:latin typeface="Segoe UI Semibold" panose="020B0702040204020203" pitchFamily="34" charset="0"/>
                <a:cs typeface="Segoe UI Semibold" panose="020B0702040204020203" pitchFamily="34" charset="0"/>
              </a:rPr>
              <a:t>Why we’re here</a:t>
            </a:r>
          </a:p>
        </p:txBody>
      </p:sp>
      <p:sp>
        <p:nvSpPr>
          <p:cNvPr id="5" name="TextBox 4">
            <a:extLst>
              <a:ext uri="{FF2B5EF4-FFF2-40B4-BE49-F238E27FC236}">
                <a16:creationId xmlns:a16="http://schemas.microsoft.com/office/drawing/2014/main" id="{3735C97F-332E-42A1-A9A9-03802B37CA08}"/>
              </a:ext>
            </a:extLst>
          </p:cNvPr>
          <p:cNvSpPr txBox="1"/>
          <p:nvPr/>
        </p:nvSpPr>
        <p:spPr>
          <a:xfrm>
            <a:off x="364387" y="1135062"/>
            <a:ext cx="6463450" cy="572464"/>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2060"/>
                </a:solidFill>
                <a:effectLst/>
                <a:uLnTx/>
                <a:uFillTx/>
                <a:ea typeface="+mn-ea"/>
                <a:cs typeface="+mn-cs"/>
              </a:rPr>
              <a:t>Next generation automated content marketing!</a:t>
            </a:r>
          </a:p>
        </p:txBody>
      </p:sp>
      <p:sp>
        <p:nvSpPr>
          <p:cNvPr id="6" name="TextBox 5">
            <a:extLst>
              <a:ext uri="{FF2B5EF4-FFF2-40B4-BE49-F238E27FC236}">
                <a16:creationId xmlns:a16="http://schemas.microsoft.com/office/drawing/2014/main" id="{551811EA-3B1B-45CB-9ED6-A174DA4601D7}"/>
              </a:ext>
            </a:extLst>
          </p:cNvPr>
          <p:cNvSpPr txBox="1"/>
          <p:nvPr/>
        </p:nvSpPr>
        <p:spPr>
          <a:xfrm>
            <a:off x="439879" y="1712394"/>
            <a:ext cx="6207145" cy="3496342"/>
          </a:xfrm>
          <a:prstGeom prst="rect">
            <a:avLst/>
          </a:prstGeom>
          <a:noFill/>
        </p:spPr>
        <p:txBody>
          <a:bodyPr wrap="square" lIns="182880" tIns="146304" rIns="182880" bIns="146304" rtlCol="0">
            <a:spAutoFit/>
          </a:bodyPr>
          <a:lstStyle/>
          <a:p>
            <a:pPr marL="285750" lvl="0" indent="-285750">
              <a:spcAft>
                <a:spcPts val="1200"/>
              </a:spcAft>
              <a:buClr>
                <a:srgbClr val="002060"/>
              </a:buClr>
              <a:buFont typeface="Arial" panose="020B0604020202020204" pitchFamily="34" charset="0"/>
              <a:buChar char="•"/>
              <a:defRPr/>
            </a:pPr>
            <a:r>
              <a:rPr lang="en-US" sz="1400" dirty="0">
                <a:gradFill>
                  <a:gsLst>
                    <a:gs pos="2917">
                      <a:schemeClr val="tx1"/>
                    </a:gs>
                    <a:gs pos="30000">
                      <a:schemeClr val="tx1"/>
                    </a:gs>
                  </a:gsLst>
                  <a:lin ang="5400000" scaled="0"/>
                </a:gradFill>
              </a:rPr>
              <a:t>Build and optimize your digital marketing strategy and approach with automated marketing</a:t>
            </a:r>
          </a:p>
          <a:p>
            <a:pPr marL="285750" indent="-285750">
              <a:spcAft>
                <a:spcPts val="1200"/>
              </a:spcAft>
              <a:buClr>
                <a:srgbClr val="002060"/>
              </a:buClr>
              <a:buFont typeface="Arial" panose="020B0604020202020204" pitchFamily="34" charset="0"/>
              <a:buChar char="•"/>
              <a:defRPr/>
            </a:pPr>
            <a:r>
              <a:rPr lang="en-US" sz="1400" dirty="0">
                <a:gradFill>
                  <a:gsLst>
                    <a:gs pos="2917">
                      <a:schemeClr val="tx1"/>
                    </a:gs>
                    <a:gs pos="30000">
                      <a:schemeClr val="tx1"/>
                    </a:gs>
                  </a:gsLst>
                  <a:lin ang="5400000" scaled="0"/>
                </a:gradFill>
              </a:rPr>
              <a:t>Share comprehensive digital campaigns complete with to-customer content complete with prewritten tweets, LinkedIn posts, Facebook statuses, mini-blog posts, and emails—all of which are fully customizable</a:t>
            </a:r>
          </a:p>
          <a:p>
            <a:pPr marL="285750" indent="-285750">
              <a:spcAft>
                <a:spcPts val="1200"/>
              </a:spcAft>
              <a:buClr>
                <a:srgbClr val="002060"/>
              </a:buClr>
              <a:buFont typeface="Arial" panose="020B0604020202020204" pitchFamily="34" charset="0"/>
              <a:buChar char="•"/>
              <a:defRPr/>
            </a:pPr>
            <a:r>
              <a:rPr lang="en-US" sz="1400" dirty="0">
                <a:gradFill>
                  <a:gsLst>
                    <a:gs pos="2917">
                      <a:schemeClr val="tx1"/>
                    </a:gs>
                    <a:gs pos="30000">
                      <a:schemeClr val="tx1"/>
                    </a:gs>
                  </a:gsLst>
                  <a:lin ang="5400000" scaled="0"/>
                </a:gradFill>
              </a:rPr>
              <a:t>Easily access sales enablement and training assets complete with prescriptive guidance</a:t>
            </a:r>
          </a:p>
          <a:p>
            <a:pPr marL="285750" indent="-285750">
              <a:spcAft>
                <a:spcPts val="1200"/>
              </a:spcAft>
              <a:buClr>
                <a:srgbClr val="002060"/>
              </a:buClr>
              <a:buFont typeface="Arial" panose="020B0604020202020204" pitchFamily="34" charset="0"/>
              <a:buChar char="•"/>
              <a:defRPr/>
            </a:pPr>
            <a:r>
              <a:rPr lang="en-US" sz="1400" dirty="0">
                <a:gradFill>
                  <a:gsLst>
                    <a:gs pos="2917">
                      <a:schemeClr val="tx1"/>
                    </a:gs>
                    <a:gs pos="30000">
                      <a:schemeClr val="tx1"/>
                    </a:gs>
                  </a:gsLst>
                  <a:lin ang="5400000" scaled="0"/>
                </a:gradFill>
              </a:rPr>
              <a:t>Post to social media accounts and launch email campaigns from directly within the platform</a:t>
            </a:r>
          </a:p>
          <a:p>
            <a:pPr marL="285750" indent="-285750">
              <a:spcAft>
                <a:spcPts val="1200"/>
              </a:spcAft>
              <a:buClr>
                <a:srgbClr val="002060"/>
              </a:buClr>
              <a:buFont typeface="Arial" panose="020B0604020202020204" pitchFamily="34" charset="0"/>
              <a:buChar char="•"/>
              <a:defRPr/>
            </a:pPr>
            <a:r>
              <a:rPr lang="en-US" sz="1400" dirty="0">
                <a:gradFill>
                  <a:gsLst>
                    <a:gs pos="2917">
                      <a:schemeClr val="tx1"/>
                    </a:gs>
                    <a:gs pos="30000">
                      <a:schemeClr val="tx1"/>
                    </a:gs>
                  </a:gsLst>
                  <a:lin ang="5400000" scaled="0"/>
                </a:gradFill>
              </a:rPr>
              <a:t>Maintain a consistent social marketing presence, regardless of time to spend on marketing, by using the auto-update feature</a:t>
            </a:r>
          </a:p>
        </p:txBody>
      </p:sp>
      <p:sp>
        <p:nvSpPr>
          <p:cNvPr id="8" name="Text Placeholder 2">
            <a:extLst>
              <a:ext uri="{FF2B5EF4-FFF2-40B4-BE49-F238E27FC236}">
                <a16:creationId xmlns:a16="http://schemas.microsoft.com/office/drawing/2014/main" id="{EDA67A45-C58D-42AE-87CF-6504E466406E}"/>
              </a:ext>
            </a:extLst>
          </p:cNvPr>
          <p:cNvSpPr txBox="1">
            <a:spLocks/>
          </p:cNvSpPr>
          <p:nvPr/>
        </p:nvSpPr>
        <p:spPr>
          <a:xfrm>
            <a:off x="147927" y="5210937"/>
            <a:ext cx="583904" cy="120032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2000" kern="1200" spc="0" baseline="0">
                <a:solidFill>
                  <a:schemeClr val="tx1"/>
                </a:solidFill>
                <a:latin typeface="+mj-lt"/>
                <a:ea typeface="+mn-ea"/>
                <a:cs typeface="+mn-cs"/>
              </a:defRPr>
            </a:lvl2pPr>
            <a:lvl3pPr marL="2317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3pPr>
            <a:lvl4pPr marL="4603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4pPr>
            <a:lvl5pPr marL="685800" marR="0" indent="0" algn="l" defTabSz="914400"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1224"/>
              </a:spcBef>
              <a:spcAft>
                <a:spcPts val="0"/>
              </a:spcAft>
              <a:buClr>
                <a:srgbClr val="505050"/>
              </a:buClr>
              <a:buSzPct val="90000"/>
              <a:buFont typeface="Wingdings" pitchFamily="2" charset="2"/>
              <a:buNone/>
              <a:tabLst/>
              <a:defRPr/>
            </a:pPr>
            <a:r>
              <a:rPr kumimoji="0" lang="en-US" sz="6600" b="0" i="0" u="none" strike="noStrike" kern="1200" cap="none" spc="0" normalizeH="0" baseline="0" noProof="0" dirty="0">
                <a:ln>
                  <a:noFill/>
                </a:ln>
                <a:solidFill>
                  <a:srgbClr val="002060"/>
                </a:solidFill>
                <a:effectLst/>
                <a:uLnTx/>
                <a:uFillTx/>
                <a:latin typeface="Segoe UI Light"/>
                <a:ea typeface="+mn-ea"/>
                <a:cs typeface="+mn-cs"/>
              </a:rPr>
              <a:t>“</a:t>
            </a:r>
          </a:p>
        </p:txBody>
      </p:sp>
      <p:sp>
        <p:nvSpPr>
          <p:cNvPr id="14" name="Text Placeholder 2">
            <a:extLst>
              <a:ext uri="{FF2B5EF4-FFF2-40B4-BE49-F238E27FC236}">
                <a16:creationId xmlns:a16="http://schemas.microsoft.com/office/drawing/2014/main" id="{51E43DF3-6CE6-4B33-AEB7-0E2D9EE674C8}"/>
              </a:ext>
            </a:extLst>
          </p:cNvPr>
          <p:cNvSpPr txBox="1">
            <a:spLocks/>
          </p:cNvSpPr>
          <p:nvPr/>
        </p:nvSpPr>
        <p:spPr>
          <a:xfrm>
            <a:off x="731837" y="5514311"/>
            <a:ext cx="5359690" cy="1184940"/>
          </a:xfrm>
          <a:prstGeom prst="rect">
            <a:avLst/>
          </a:prstGeom>
          <a:solidFill>
            <a:schemeClr val="bg1">
              <a:lumMod val="95000"/>
            </a:schemeClr>
          </a:solidFill>
          <a:effectLst>
            <a:outerShdw blurRad="50800" dist="38100" dir="5400000" algn="t" rotWithShape="0">
              <a:prstClr val="black">
                <a:alpha val="40000"/>
              </a:prstClr>
            </a:outerShdw>
          </a:effectLst>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6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2000" kern="1200" spc="0" baseline="0">
                <a:solidFill>
                  <a:schemeClr val="tx1"/>
                </a:solidFill>
                <a:latin typeface="+mj-lt"/>
                <a:ea typeface="+mn-ea"/>
                <a:cs typeface="+mn-cs"/>
              </a:defRPr>
            </a:lvl2pPr>
            <a:lvl3pPr marL="2317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3pPr>
            <a:lvl4pPr marL="460375" marR="0" indent="0" algn="l" defTabSz="932742"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4pPr>
            <a:lvl5pPr marL="685800" marR="0" indent="0" algn="l" defTabSz="914400" rtl="0" eaLnBrk="1" fontAlgn="auto" latinLnBrk="0" hangingPunct="1">
              <a:lnSpc>
                <a:spcPct val="90000"/>
              </a:lnSpc>
              <a:spcBef>
                <a:spcPts val="800"/>
              </a:spcBef>
              <a:spcAft>
                <a:spcPts val="0"/>
              </a:spcAft>
              <a:buClr>
                <a:schemeClr val="tx1"/>
              </a:buClr>
              <a:buSzPct val="90000"/>
              <a:buFont typeface="Arial" pitchFamily="34" charset="0"/>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Clr>
                <a:srgbClr val="505050"/>
              </a:buClr>
              <a:defRPr/>
            </a:pPr>
            <a:r>
              <a:rPr lang="en-US" sz="1100" i="1" dirty="0">
                <a:solidFill>
                  <a:schemeClr val="tx1"/>
                </a:solidFill>
                <a:latin typeface="+mn-lt"/>
              </a:rPr>
              <a:t>“Just wanted to share good stats on our LinkedIn company page due to the awesome content from Microsoft [Digital Marketing Content OnDemand]. In the last 30 days. We’ve had 424 visitors to our page (up 41%), our posts generated 16,400 impressions, and we’ve added 27 new followers (up 200%). </a:t>
            </a:r>
          </a:p>
          <a:p>
            <a:pPr lvl="0">
              <a:lnSpc>
                <a:spcPct val="100000"/>
              </a:lnSpc>
              <a:buClr>
                <a:srgbClr val="505050"/>
              </a:buClr>
              <a:defRPr/>
            </a:pPr>
            <a:r>
              <a:rPr lang="en-US" sz="1100" b="1" dirty="0">
                <a:solidFill>
                  <a:srgbClr val="002060"/>
                </a:solidFill>
                <a:latin typeface="+mn-lt"/>
              </a:rPr>
              <a:t>– </a:t>
            </a:r>
            <a:r>
              <a:rPr lang="en-US" sz="1100" dirty="0">
                <a:solidFill>
                  <a:srgbClr val="002060"/>
                </a:solidFill>
                <a:latin typeface="+mn-lt"/>
              </a:rPr>
              <a:t>Channel Partner</a:t>
            </a:r>
            <a:endParaRPr kumimoji="0" lang="en-US" sz="600" i="0" u="none" strike="noStrike" kern="1200" cap="none" spc="0" normalizeH="0" baseline="0" noProof="0" dirty="0">
              <a:ln>
                <a:noFill/>
              </a:ln>
              <a:solidFill>
                <a:srgbClr val="002060"/>
              </a:solidFill>
              <a:effectLst/>
              <a:uLnTx/>
              <a:uFillTx/>
              <a:latin typeface="+mn-lt"/>
              <a:cs typeface="Segoe UI Light" panose="020B0502040204020203" pitchFamily="34" charset="0"/>
            </a:endParaRPr>
          </a:p>
        </p:txBody>
      </p:sp>
      <p:pic>
        <p:nvPicPr>
          <p:cNvPr id="7" name="Picture 6">
            <a:extLst>
              <a:ext uri="{FF2B5EF4-FFF2-40B4-BE49-F238E27FC236}">
                <a16:creationId xmlns:a16="http://schemas.microsoft.com/office/drawing/2014/main" id="{5B079AB9-5A6F-CB25-D251-2765EA733795}"/>
              </a:ext>
            </a:extLst>
          </p:cNvPr>
          <p:cNvPicPr>
            <a:picLocks noChangeAspect="1"/>
          </p:cNvPicPr>
          <p:nvPr/>
        </p:nvPicPr>
        <p:blipFill>
          <a:blip r:embed="rId3"/>
          <a:stretch>
            <a:fillRect/>
          </a:stretch>
        </p:blipFill>
        <p:spPr>
          <a:xfrm>
            <a:off x="7016813" y="2408569"/>
            <a:ext cx="5162588" cy="4300569"/>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1CC2A6C7-ABB8-C8E9-0666-EB0E42CA1D1D}"/>
              </a:ext>
            </a:extLst>
          </p:cNvPr>
          <p:cNvPicPr>
            <a:picLocks noChangeAspect="1"/>
          </p:cNvPicPr>
          <p:nvPr/>
        </p:nvPicPr>
        <p:blipFill>
          <a:blip r:embed="rId4"/>
          <a:stretch>
            <a:fillRect/>
          </a:stretch>
        </p:blipFill>
        <p:spPr>
          <a:xfrm>
            <a:off x="7016813" y="327342"/>
            <a:ext cx="5176875" cy="20050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744917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B0B8032-4C84-432E-81FA-C52315EFB5BD}"/>
              </a:ext>
            </a:extLst>
          </p:cNvPr>
          <p:cNvSpPr txBox="1"/>
          <p:nvPr/>
        </p:nvSpPr>
        <p:spPr>
          <a:xfrm>
            <a:off x="274639" y="1300399"/>
            <a:ext cx="5017403" cy="2526846"/>
          </a:xfrm>
          <a:prstGeom prst="rect">
            <a:avLst/>
          </a:prstGeom>
          <a:noFill/>
        </p:spPr>
        <p:txBody>
          <a:bodyPr wrap="square" lIns="182880" tIns="146304" rIns="182880" bIns="146304" rtlCol="0">
            <a:spAutoFit/>
          </a:bodyPr>
          <a:lstStyle/>
          <a:p>
            <a:pPr marL="342900" marR="0" lvl="0" indent="-342900" algn="l" defTabSz="932742" rtl="0" eaLnBrk="1" fontAlgn="auto" latinLnBrk="0" hangingPunct="1">
              <a:lnSpc>
                <a:spcPct val="100000"/>
              </a:lnSpc>
              <a:spcBef>
                <a:spcPts val="0"/>
              </a:spcBef>
              <a:spcAft>
                <a:spcPts val="600"/>
              </a:spcAft>
              <a:buClr>
                <a:srgbClr val="002060"/>
              </a:buClr>
              <a:buSzTx/>
              <a:buFont typeface="Arial" panose="020B0604020202020204" pitchFamily="34" charset="0"/>
              <a:buChar char="•"/>
              <a:tabLst/>
              <a:defRPr/>
            </a:pPr>
            <a:r>
              <a:rPr lang="en-US" sz="1400" dirty="0">
                <a:gradFill>
                  <a:gsLst>
                    <a:gs pos="2917">
                      <a:schemeClr val="tx1"/>
                    </a:gs>
                    <a:gs pos="30000">
                      <a:schemeClr val="tx1"/>
                    </a:gs>
                  </a:gsLst>
                  <a:lin ang="5400000" scaled="0"/>
                </a:gradFill>
              </a:rPr>
              <a:t>High-level reports are available on the main dashboard, including your most effective product area, number of posts, number of new leads, and reach/engagement across your social accounts. </a:t>
            </a:r>
          </a:p>
          <a:p>
            <a:pPr marL="342900" marR="0" lvl="0" indent="-342900" algn="l" defTabSz="932742" rtl="0" eaLnBrk="1" fontAlgn="auto" latinLnBrk="0" hangingPunct="1">
              <a:lnSpc>
                <a:spcPct val="100000"/>
              </a:lnSpc>
              <a:spcBef>
                <a:spcPts val="0"/>
              </a:spcBef>
              <a:spcAft>
                <a:spcPts val="600"/>
              </a:spcAft>
              <a:buClr>
                <a:srgbClr val="002060"/>
              </a:buClr>
              <a:buSzTx/>
              <a:buFont typeface="Arial" panose="020B0604020202020204" pitchFamily="34" charset="0"/>
              <a:buChar char="•"/>
              <a:tabLst/>
              <a:defRPr/>
            </a:pPr>
            <a:r>
              <a:rPr lang="en-US" sz="1400" dirty="0">
                <a:gradFill>
                  <a:gsLst>
                    <a:gs pos="2917">
                      <a:schemeClr val="tx1"/>
                    </a:gs>
                    <a:gs pos="30000">
                      <a:schemeClr val="tx1"/>
                    </a:gs>
                  </a:gsLst>
                  <a:lin ang="5400000" scaled="0"/>
                </a:gradFill>
              </a:rPr>
              <a:t>You can take a deeper dive into your data through “Activity by posting” and “Lead score summary” reports. We include clear and actionable guidance to help you understand when to have more targeted conversations as your current customers enter a new buying cycle.</a:t>
            </a:r>
          </a:p>
        </p:txBody>
      </p:sp>
      <p:pic>
        <p:nvPicPr>
          <p:cNvPr id="11" name="Picture 10">
            <a:extLst>
              <a:ext uri="{FF2B5EF4-FFF2-40B4-BE49-F238E27FC236}">
                <a16:creationId xmlns:a16="http://schemas.microsoft.com/office/drawing/2014/main" id="{13B537BC-6FF9-9AE2-0C1F-D0EA5DAC19B2}"/>
              </a:ext>
            </a:extLst>
          </p:cNvPr>
          <p:cNvPicPr>
            <a:picLocks noChangeAspect="1"/>
          </p:cNvPicPr>
          <p:nvPr/>
        </p:nvPicPr>
        <p:blipFill>
          <a:blip r:embed="rId3"/>
          <a:stretch>
            <a:fillRect/>
          </a:stretch>
        </p:blipFill>
        <p:spPr>
          <a:xfrm>
            <a:off x="5527652" y="1547336"/>
            <a:ext cx="6105570" cy="3857653"/>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C22C37CF-F9BA-546F-52E7-D4CED8DC494C}"/>
              </a:ext>
            </a:extLst>
          </p:cNvPr>
          <p:cNvPicPr>
            <a:picLocks noChangeAspect="1"/>
          </p:cNvPicPr>
          <p:nvPr/>
        </p:nvPicPr>
        <p:blipFill>
          <a:blip r:embed="rId4"/>
          <a:stretch>
            <a:fillRect/>
          </a:stretch>
        </p:blipFill>
        <p:spPr>
          <a:xfrm>
            <a:off x="803253" y="4004120"/>
            <a:ext cx="6019800" cy="2801738"/>
          </a:xfrm>
          <a:prstGeom prst="rect">
            <a:avLst/>
          </a:prstGeom>
          <a:effectLst>
            <a:outerShdw blurRad="63500" sx="102000" sy="102000" algn="ctr" rotWithShape="0">
              <a:prstClr val="black">
                <a:alpha val="40000"/>
              </a:prstClr>
            </a:outerShdw>
          </a:effectLst>
        </p:spPr>
      </p:pic>
      <p:sp>
        <p:nvSpPr>
          <p:cNvPr id="14" name="Title 1">
            <a:extLst>
              <a:ext uri="{FF2B5EF4-FFF2-40B4-BE49-F238E27FC236}">
                <a16:creationId xmlns:a16="http://schemas.microsoft.com/office/drawing/2014/main" id="{D30FA88B-2F5E-4288-5BE3-033A61627DBA}"/>
              </a:ext>
            </a:extLst>
          </p:cNvPr>
          <p:cNvSpPr txBox="1">
            <a:spLocks/>
          </p:cNvSpPr>
          <p:nvPr/>
        </p:nvSpPr>
        <p:spPr>
          <a:xfrm>
            <a:off x="274639" y="295274"/>
            <a:ext cx="8305798" cy="73866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solidFill>
                  <a:schemeClr val="tx2"/>
                </a:solidFill>
                <a:effectLst/>
                <a:latin typeface="+mj-lt"/>
                <a:ea typeface="+mn-ea"/>
                <a:cs typeface="Segoe UI" pitchFamily="34" charset="0"/>
              </a:defRPr>
            </a:lvl1pPr>
          </a:lstStyle>
          <a:p>
            <a:r>
              <a:rPr lang="en-US" sz="4000" dirty="0">
                <a:solidFill>
                  <a:srgbClr val="002060"/>
                </a:solidFill>
                <a:latin typeface="+mn-lt"/>
              </a:rPr>
              <a:t>Don’t forget to analyze your data!</a:t>
            </a:r>
          </a:p>
        </p:txBody>
      </p:sp>
    </p:spTree>
    <p:extLst>
      <p:ext uri="{BB962C8B-B14F-4D97-AF65-F5344CB8AC3E}">
        <p14:creationId xmlns:p14="http://schemas.microsoft.com/office/powerpoint/2010/main" val="20698373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8A1275D-3C4E-4C37-82BD-2BDDC64DC6C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219825" y="0"/>
            <a:ext cx="6216650" cy="6992587"/>
          </a:xfrm>
        </p:spPr>
      </p:pic>
      <p:sp>
        <p:nvSpPr>
          <p:cNvPr id="4" name="Title 1">
            <a:extLst>
              <a:ext uri="{FF2B5EF4-FFF2-40B4-BE49-F238E27FC236}">
                <a16:creationId xmlns:a16="http://schemas.microsoft.com/office/drawing/2014/main" id="{E8CFBB01-2DDA-4123-9499-5BC61C07240C}"/>
              </a:ext>
            </a:extLst>
          </p:cNvPr>
          <p:cNvSpPr>
            <a:spLocks noGrp="1"/>
          </p:cNvSpPr>
          <p:nvPr>
            <p:ph type="title"/>
          </p:nvPr>
        </p:nvSpPr>
        <p:spPr>
          <a:xfrm>
            <a:off x="274639" y="295274"/>
            <a:ext cx="5638798" cy="738664"/>
          </a:xfrm>
        </p:spPr>
        <p:txBody>
          <a:bodyPr/>
          <a:lstStyle/>
          <a:p>
            <a:r>
              <a:rPr lang="en-US" sz="4000" dirty="0">
                <a:solidFill>
                  <a:srgbClr val="002060"/>
                </a:solidFill>
                <a:latin typeface="+mn-lt"/>
              </a:rPr>
              <a:t>Next steps</a:t>
            </a:r>
          </a:p>
        </p:txBody>
      </p:sp>
      <p:sp>
        <p:nvSpPr>
          <p:cNvPr id="7" name="TextBox 6">
            <a:extLst>
              <a:ext uri="{FF2B5EF4-FFF2-40B4-BE49-F238E27FC236}">
                <a16:creationId xmlns:a16="http://schemas.microsoft.com/office/drawing/2014/main" id="{469B97BE-1229-4583-84E5-D1EA89E16CC0}"/>
              </a:ext>
            </a:extLst>
          </p:cNvPr>
          <p:cNvSpPr txBox="1"/>
          <p:nvPr/>
        </p:nvSpPr>
        <p:spPr>
          <a:xfrm>
            <a:off x="274640" y="1287462"/>
            <a:ext cx="4952997" cy="2474524"/>
          </a:xfrm>
          <a:prstGeom prst="rect">
            <a:avLst/>
          </a:prstGeom>
          <a:noFill/>
        </p:spPr>
        <p:txBody>
          <a:bodyPr wrap="square" lIns="182880" tIns="146304" rIns="182880" bIns="146304" rtlCol="0">
            <a:spAutoFit/>
          </a:bodyPr>
          <a:lstStyle/>
          <a:p>
            <a:pPr>
              <a:lnSpc>
                <a:spcPct val="90000"/>
              </a:lnSpc>
              <a:spcAft>
                <a:spcPts val="600"/>
              </a:spcAft>
            </a:pPr>
            <a:endParaRPr lang="en-US" sz="1600" dirty="0"/>
          </a:p>
          <a:p>
            <a:pPr marL="0" lvl="1" indent="0">
              <a:buNone/>
            </a:pPr>
            <a:r>
              <a:rPr lang="en-US" sz="1600" dirty="0">
                <a:gradFill>
                  <a:gsLst>
                    <a:gs pos="2917">
                      <a:schemeClr val="tx1"/>
                    </a:gs>
                    <a:gs pos="30000">
                      <a:schemeClr val="tx1"/>
                    </a:gs>
                  </a:gsLst>
                  <a:lin ang="5400000" scaled="0"/>
                </a:gradFill>
              </a:rPr>
              <a:t>Sign up today at </a:t>
            </a:r>
            <a:r>
              <a:rPr lang="en-US" sz="1600" b="1" dirty="0">
                <a:solidFill>
                  <a:srgbClr val="0070C0"/>
                </a:solidFill>
                <a:hlinkClick r:id="rId4"/>
              </a:rPr>
              <a:t>aka.ms/dmc</a:t>
            </a:r>
            <a:endParaRPr lang="en-US" sz="1600" b="1" dirty="0">
              <a:solidFill>
                <a:srgbClr val="0070C0"/>
              </a:solidFill>
            </a:endParaRPr>
          </a:p>
          <a:p>
            <a:pPr marL="0" lvl="1" indent="0">
              <a:buNone/>
            </a:pPr>
            <a:r>
              <a:rPr lang="en-US" sz="1600" dirty="0"/>
              <a:t> </a:t>
            </a:r>
          </a:p>
          <a:p>
            <a:pPr marL="0" lvl="1" indent="0">
              <a:buNone/>
            </a:pPr>
            <a:endParaRPr lang="en-US" sz="1600" dirty="0"/>
          </a:p>
          <a:p>
            <a:pPr marL="0" lvl="1" indent="0">
              <a:spcBef>
                <a:spcPts val="600"/>
              </a:spcBef>
              <a:spcAft>
                <a:spcPts val="600"/>
              </a:spcAft>
              <a:buNone/>
            </a:pPr>
            <a:r>
              <a:rPr lang="en-US" sz="1600" dirty="0">
                <a:latin typeface="Segoe UI Semibold" panose="020B0702040204020203" pitchFamily="34" charset="0"/>
                <a:cs typeface="Segoe UI Semibold" panose="020B0702040204020203" pitchFamily="34" charset="0"/>
              </a:rPr>
              <a:t>Questions? </a:t>
            </a:r>
          </a:p>
          <a:p>
            <a:pPr>
              <a:lnSpc>
                <a:spcPct val="90000"/>
              </a:lnSpc>
              <a:spcAft>
                <a:spcPts val="600"/>
              </a:spcAft>
            </a:pPr>
            <a:r>
              <a:rPr lang="en-US" sz="1600" dirty="0"/>
              <a:t>Contact the Digital Marketing Content OnDemand support team at </a:t>
            </a:r>
            <a:r>
              <a:rPr lang="en-US" sz="1600" dirty="0">
                <a:solidFill>
                  <a:srgbClr val="0070C0"/>
                </a:solidFill>
                <a:hlinkClick r:id="rId5">
                  <a:extLst>
                    <a:ext uri="{A12FA001-AC4F-418D-AE19-62706E023703}">
                      <ahyp:hlinkClr xmlns:ahyp="http://schemas.microsoft.com/office/drawing/2018/hyperlinkcolor" val="tx"/>
                    </a:ext>
                  </a:extLst>
                </a:hlinkClick>
              </a:rPr>
              <a:t>DMCSup@microsoft.com</a:t>
            </a:r>
            <a:r>
              <a:rPr lang="en-US" sz="1600" dirty="0">
                <a:solidFill>
                  <a:srgbClr val="0070C0"/>
                </a:solidFill>
              </a:rPr>
              <a:t>.</a:t>
            </a:r>
          </a:p>
          <a:p>
            <a:pPr>
              <a:lnSpc>
                <a:spcPct val="90000"/>
              </a:lnSpc>
              <a:spcAft>
                <a:spcPts val="600"/>
              </a:spcAft>
            </a:pPr>
            <a:endParaRPr lang="en-US" sz="1600" dirty="0"/>
          </a:p>
        </p:txBody>
      </p:sp>
    </p:spTree>
    <p:extLst>
      <p:ext uri="{BB962C8B-B14F-4D97-AF65-F5344CB8AC3E}">
        <p14:creationId xmlns:p14="http://schemas.microsoft.com/office/powerpoint/2010/main" val="15498919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2430-A570-404C-9CE2-FD3CDD0D64C5}"/>
              </a:ext>
            </a:extLst>
          </p:cNvPr>
          <p:cNvSpPr>
            <a:spLocks noGrp="1"/>
          </p:cNvSpPr>
          <p:nvPr>
            <p:ph type="title"/>
          </p:nvPr>
        </p:nvSpPr>
        <p:spPr>
          <a:xfrm>
            <a:off x="274638" y="2125662"/>
            <a:ext cx="11887200" cy="3176254"/>
          </a:xfrm>
        </p:spPr>
        <p:txBody>
          <a:bodyPr/>
          <a:lstStyle/>
          <a:p>
            <a:r>
              <a:rPr lang="en-US" dirty="0">
                <a:latin typeface="+mn-lt"/>
              </a:rPr>
              <a:t>Thank you.</a:t>
            </a:r>
            <a:br>
              <a:rPr lang="en-US" dirty="0">
                <a:latin typeface="+mn-lt"/>
              </a:rPr>
            </a:br>
            <a:br>
              <a:rPr lang="en-US" dirty="0">
                <a:latin typeface="+mn-lt"/>
              </a:rPr>
            </a:br>
            <a:endParaRPr lang="en-US" dirty="0">
              <a:latin typeface="+mn-lt"/>
            </a:endParaRPr>
          </a:p>
        </p:txBody>
      </p:sp>
      <p:pic>
        <p:nvPicPr>
          <p:cNvPr id="4" name="Picture 3">
            <a:extLst>
              <a:ext uri="{FF2B5EF4-FFF2-40B4-BE49-F238E27FC236}">
                <a16:creationId xmlns:a16="http://schemas.microsoft.com/office/drawing/2014/main" id="{CC59F78B-5A0F-4500-B932-40BF500558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85437" y="457200"/>
            <a:ext cx="1600200" cy="341154"/>
          </a:xfrm>
          <a:prstGeom prst="rect">
            <a:avLst/>
          </a:prstGeom>
        </p:spPr>
      </p:pic>
    </p:spTree>
    <p:extLst>
      <p:ext uri="{BB962C8B-B14F-4D97-AF65-F5344CB8AC3E}">
        <p14:creationId xmlns:p14="http://schemas.microsoft.com/office/powerpoint/2010/main" val="248374129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eF7uG3VSVuxOcBzI2yS9w"/>
</p:tagLst>
</file>

<file path=ppt/theme/theme1.xml><?xml version="1.0" encoding="utf-8"?>
<a:theme xmlns:a="http://schemas.openxmlformats.org/drawingml/2006/main" name="WHITE TEMPLATE">
  <a:themeElements>
    <a:clrScheme name="MPN - Theme 1 Purple">
      <a:dk1>
        <a:srgbClr val="505050"/>
      </a:dk1>
      <a:lt1>
        <a:srgbClr val="FFFFFF"/>
      </a:lt1>
      <a:dk2>
        <a:srgbClr val="32145A"/>
      </a:dk2>
      <a:lt2>
        <a:srgbClr val="00BCF2"/>
      </a:lt2>
      <a:accent1>
        <a:srgbClr val="5C2D91"/>
      </a:accent1>
      <a:accent2>
        <a:srgbClr val="002050"/>
      </a:accent2>
      <a:accent3>
        <a:srgbClr val="004B50"/>
      </a:accent3>
      <a:accent4>
        <a:srgbClr val="BAD80A"/>
      </a:accent4>
      <a:accent5>
        <a:srgbClr val="008272"/>
      </a:accent5>
      <a:accent6>
        <a:srgbClr val="969696"/>
      </a:accent6>
      <a:hlink>
        <a:srgbClr val="32145A"/>
      </a:hlink>
      <a:folHlink>
        <a:srgbClr val="32145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PURPLE_1" id="{C5B97486-936C-417A-BE45-C6B0449FB8E8}" vid="{344BB025-8AA3-4046-AFFF-C664123BDA93}"/>
    </a:ext>
  </a:extLst>
</a:theme>
</file>

<file path=ppt/theme/theme2.xml><?xml version="1.0" encoding="utf-8"?>
<a:theme xmlns:a="http://schemas.openxmlformats.org/drawingml/2006/main" name="1_WHITE TEMPLATE">
  <a:themeElements>
    <a:clrScheme name="MPN - Theme 1 Purple">
      <a:dk1>
        <a:srgbClr val="505050"/>
      </a:dk1>
      <a:lt1>
        <a:srgbClr val="FFFFFF"/>
      </a:lt1>
      <a:dk2>
        <a:srgbClr val="32145A"/>
      </a:dk2>
      <a:lt2>
        <a:srgbClr val="00BCF2"/>
      </a:lt2>
      <a:accent1>
        <a:srgbClr val="5C2D91"/>
      </a:accent1>
      <a:accent2>
        <a:srgbClr val="002050"/>
      </a:accent2>
      <a:accent3>
        <a:srgbClr val="004B50"/>
      </a:accent3>
      <a:accent4>
        <a:srgbClr val="BAD80A"/>
      </a:accent4>
      <a:accent5>
        <a:srgbClr val="008272"/>
      </a:accent5>
      <a:accent6>
        <a:srgbClr val="969696"/>
      </a:accent6>
      <a:hlink>
        <a:srgbClr val="32145A"/>
      </a:hlink>
      <a:folHlink>
        <a:srgbClr val="32145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PURPLE_1" id="{C5B97486-936C-417A-BE45-C6B0449FB8E8}" vid="{344BB025-8AA3-4046-AFFF-C664123BDA93}"/>
    </a:ext>
  </a:extLst>
</a:theme>
</file>

<file path=ppt/theme/theme3.xml><?xml version="1.0" encoding="utf-8"?>
<a:theme xmlns:a="http://schemas.openxmlformats.org/drawingml/2006/main" name="2_WHITE TEMPLATE">
  <a:themeElements>
    <a:clrScheme name="MPN - Theme 1 Purple">
      <a:dk1>
        <a:srgbClr val="505050"/>
      </a:dk1>
      <a:lt1>
        <a:srgbClr val="FFFFFF"/>
      </a:lt1>
      <a:dk2>
        <a:srgbClr val="32145A"/>
      </a:dk2>
      <a:lt2>
        <a:srgbClr val="00BCF2"/>
      </a:lt2>
      <a:accent1>
        <a:srgbClr val="5C2D91"/>
      </a:accent1>
      <a:accent2>
        <a:srgbClr val="002050"/>
      </a:accent2>
      <a:accent3>
        <a:srgbClr val="004B50"/>
      </a:accent3>
      <a:accent4>
        <a:srgbClr val="BAD80A"/>
      </a:accent4>
      <a:accent5>
        <a:srgbClr val="008272"/>
      </a:accent5>
      <a:accent6>
        <a:srgbClr val="969696"/>
      </a:accent6>
      <a:hlink>
        <a:srgbClr val="32145A"/>
      </a:hlink>
      <a:folHlink>
        <a:srgbClr val="32145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PURPLE_1" id="{C5B97486-936C-417A-BE45-C6B0449FB8E8}" vid="{344BB025-8AA3-4046-AFFF-C664123BDA93}"/>
    </a:ext>
  </a:extLst>
</a:theme>
</file>

<file path=ppt/theme/theme4.xml><?xml version="1.0" encoding="utf-8"?>
<a:theme xmlns:a="http://schemas.openxmlformats.org/drawingml/2006/main" name="7_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9.potx" id="{59583D8A-7E57-443B-9DE3-B18666005648}" vid="{87437C40-1560-455B-8731-B09D26A5FF7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83"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BB87609-9CE0-4C46-B3BE-BDDFA8A82548}">
  <we:reference id="wa104380255" version="1.3.0.0" store="en-US" storeType="OMEX"/>
  <we:alternateReferences>
    <we:reference id="wa104380255" version="1.3.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24C0D5E6FFF2449F6DC8653AB37536" ma:contentTypeVersion="18" ma:contentTypeDescription="Create a new document." ma:contentTypeScope="" ma:versionID="c63c05f3a72ca7fbffe38ad9de8e69d8">
  <xsd:schema xmlns:xsd="http://www.w3.org/2001/XMLSchema" xmlns:xs="http://www.w3.org/2001/XMLSchema" xmlns:p="http://schemas.microsoft.com/office/2006/metadata/properties" xmlns:ns1="http://schemas.microsoft.com/sharepoint/v3" xmlns:ns2="7576527d-c758-4223-9173-c86fbc4f43ce" xmlns:ns3="4a831a9a-7fa9-41c3-a4b6-c4c97f412799" xmlns:ns4="230e9df3-be65-4c73-a93b-d1236ebd677e" targetNamespace="http://schemas.microsoft.com/office/2006/metadata/properties" ma:root="true" ma:fieldsID="3928571db7deb99ee8847efc00a64189" ns1:_="" ns2:_="" ns3:_="" ns4:_="">
    <xsd:import namespace="http://schemas.microsoft.com/sharepoint/v3"/>
    <xsd:import namespace="7576527d-c758-4223-9173-c86fbc4f43ce"/>
    <xsd:import namespace="4a831a9a-7fa9-41c3-a4b6-c4c97f412799"/>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76527d-c758-4223-9173-c86fbc4f43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831a9a-7fa9-41c3-a4b6-c4c97f41279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4b9f74dc-6121-4101-859c-c6c420f6a157}" ma:internalName="TaxCatchAll" ma:showField="CatchAllData" ma:web="4a831a9a-7fa9-41c3-a4b6-c4c97f4127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a831a9a-7fa9-41c3-a4b6-c4c97f412799">
      <UserInfo>
        <DisplayName/>
        <AccountId xsi:nil="true"/>
        <AccountType/>
      </UserInfo>
    </SharedWithUsers>
    <lcf76f155ced4ddcb4097134ff3c332f xmlns="7576527d-c758-4223-9173-c86fbc4f43ce">
      <Terms xmlns="http://schemas.microsoft.com/office/infopath/2007/PartnerControls"/>
    </lcf76f155ced4ddcb4097134ff3c332f>
    <TaxCatchAll xmlns="230e9df3-be65-4c73-a93b-d1236ebd677e"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50670CE-82A2-4AA0-9B3C-621386261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76527d-c758-4223-9173-c86fbc4f43ce"/>
    <ds:schemaRef ds:uri="4a831a9a-7fa9-41c3-a4b6-c4c97f412799"/>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32874584-b5b4-4fbf-857e-0c3e1ff1f951"/>
    <ds:schemaRef ds:uri="http://schemas.openxmlformats.org/package/2006/metadata/core-properties"/>
    <ds:schemaRef ds:uri="5a6b1aaa-6007-4de8-af20-7cd82c8d58ff"/>
    <ds:schemaRef ds:uri="http://schemas.microsoft.com/office/infopath/2007/PartnerControl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4a831a9a-7fa9-41c3-a4b6-c4c97f412799"/>
    <ds:schemaRef ds:uri="7576527d-c758-4223-9173-c86fbc4f43ce"/>
    <ds:schemaRef ds:uri="230e9df3-be65-4c73-a93b-d1236ebd677e"/>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Brand_template_16-9_Consumer_PURPLE_1</Template>
  <TotalTime>19186</TotalTime>
  <Words>1185</Words>
  <Application>Microsoft Office PowerPoint</Application>
  <PresentationFormat>Custom</PresentationFormat>
  <Paragraphs>109</Paragraphs>
  <Slides>7</Slides>
  <Notes>5</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7</vt:i4>
      </vt:variant>
    </vt:vector>
  </HeadingPairs>
  <TitlesOfParts>
    <vt:vector size="18" baseType="lpstr">
      <vt:lpstr>Arial</vt:lpstr>
      <vt:lpstr>Consolas</vt:lpstr>
      <vt:lpstr>Segoe UI</vt:lpstr>
      <vt:lpstr>Segoe UI Light</vt:lpstr>
      <vt:lpstr>Segoe UI Semibold</vt:lpstr>
      <vt:lpstr>Wingdings</vt:lpstr>
      <vt:lpstr>WHITE TEMPLATE</vt:lpstr>
      <vt:lpstr>1_WHITE TEMPLATE</vt:lpstr>
      <vt:lpstr>2_WHITE TEMPLATE</vt:lpstr>
      <vt:lpstr>7_White Template</vt:lpstr>
      <vt:lpstr>think-cell Slide</vt:lpstr>
      <vt:lpstr>Microsoft Digital Marketing Content OnDemand (DMC)</vt:lpstr>
      <vt:lpstr>Microsoft Digital Marketing Content OnDemand</vt:lpstr>
      <vt:lpstr>Pain points we’ve heard from partners</vt:lpstr>
      <vt:lpstr>Why we’re here</vt:lpstr>
      <vt:lpstr>PowerPoint Presentation</vt:lpstr>
      <vt:lpstr>Next steps</vt:lpstr>
      <vt:lpstr>Thank you.  </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&lt;Speech title here&gt;</dc:subject>
  <dc:creator>Matt Coppins</dc:creator>
  <cp:keywords>MSVID, Brand Guidelines, Branding, Visual Identity, grid</cp:keywords>
  <dc:description>Template: Maryfj_x000d_
Formatting: _x000d_
Audience Type:</dc:description>
  <cp:lastModifiedBy>Kathryn Piper</cp:lastModifiedBy>
  <cp:revision>278</cp:revision>
  <dcterms:created xsi:type="dcterms:W3CDTF">2016-01-07T19:45:06Z</dcterms:created>
  <dcterms:modified xsi:type="dcterms:W3CDTF">2023-02-07T11:40:39Z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0x01010010CC2C1FE022654B9BD127D9F3B9ADC2</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Owner">
    <vt:lpwstr>jesidd@microsoft.com</vt:lpwstr>
  </property>
  <property fmtid="{D5CDD505-2E9C-101B-9397-08002B2CF9AE}" pid="14" name="MSIP_Label_f42aa342-8706-4288-bd11-ebb85995028c_SetDate">
    <vt:lpwstr>2018-09-11T20:59:13.0033728Z</vt:lpwstr>
  </property>
  <property fmtid="{D5CDD505-2E9C-101B-9397-08002B2CF9AE}" pid="15" name="MSIP_Label_f42aa342-8706-4288-bd11-ebb85995028c_Name">
    <vt:lpwstr>General</vt:lpwstr>
  </property>
  <property fmtid="{D5CDD505-2E9C-101B-9397-08002B2CF9AE}" pid="16" name="MSIP_Label_f42aa342-8706-4288-bd11-ebb85995028c_Application">
    <vt:lpwstr>Microsoft Azure Information Protection</vt:lpwstr>
  </property>
  <property fmtid="{D5CDD505-2E9C-101B-9397-08002B2CF9AE}" pid="17" name="MSIP_Label_f42aa342-8706-4288-bd11-ebb85995028c_Extended_MSFT_Method">
    <vt:lpwstr>Automatic</vt:lpwstr>
  </property>
  <property fmtid="{D5CDD505-2E9C-101B-9397-08002B2CF9AE}" pid="18" name="Sensitivity">
    <vt:lpwstr>General</vt:lpwstr>
  </property>
  <property fmtid="{D5CDD505-2E9C-101B-9397-08002B2CF9AE}" pid="19" name="AuthorIds_UIVersion_4096">
    <vt:lpwstr>10</vt:lpwstr>
  </property>
  <property fmtid="{D5CDD505-2E9C-101B-9397-08002B2CF9AE}" pid="20" name="AuthorIds_UIVersion_5632">
    <vt:lpwstr>10</vt:lpwstr>
  </property>
  <property fmtid="{D5CDD505-2E9C-101B-9397-08002B2CF9AE}" pid="21" name="AuthorIds_UIVersion_7168">
    <vt:lpwstr>10</vt:lpwstr>
  </property>
  <property fmtid="{D5CDD505-2E9C-101B-9397-08002B2CF9AE}" pid="22" name="Order">
    <vt:r8>1326100</vt:r8>
  </property>
  <property fmtid="{D5CDD505-2E9C-101B-9397-08002B2CF9AE}" pid="23" name="xd_Signature">
    <vt:bool>false</vt:bool>
  </property>
  <property fmtid="{D5CDD505-2E9C-101B-9397-08002B2CF9AE}" pid="24" name="xd_ProgID">
    <vt:lpwstr/>
  </property>
  <property fmtid="{D5CDD505-2E9C-101B-9397-08002B2CF9AE}" pid="25" name="ComplianceAssetId">
    <vt:lpwstr/>
  </property>
  <property fmtid="{D5CDD505-2E9C-101B-9397-08002B2CF9AE}" pid="26" name="TemplateUrl">
    <vt:lpwstr/>
  </property>
  <property fmtid="{D5CDD505-2E9C-101B-9397-08002B2CF9AE}" pid="27" name="MediaServiceImageTags">
    <vt:lpwstr/>
  </property>
</Properties>
</file>