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7" Type="http://schemas.microsoft.com/office/2020/02/relationships/classificationlabels" Target="docMetadata/LabelInfo.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082" r:id="rId4"/>
    <p:sldMasterId id="2147484277" r:id="rId5"/>
    <p:sldMasterId id="2147484300" r:id="rId6"/>
    <p:sldMasterId id="2147484328" r:id="rId7"/>
  </p:sldMasterIdLst>
  <p:notesMasterIdLst>
    <p:notesMasterId r:id="rId15"/>
  </p:notesMasterIdLst>
  <p:handoutMasterIdLst>
    <p:handoutMasterId r:id="rId16"/>
  </p:handoutMasterIdLst>
  <p:sldIdLst>
    <p:sldId id="2141411655" r:id="rId8"/>
    <p:sldId id="281" r:id="rId9"/>
    <p:sldId id="1423" r:id="rId10"/>
    <p:sldId id="1433" r:id="rId11"/>
    <p:sldId id="2141411653" r:id="rId12"/>
    <p:sldId id="1429" r:id="rId13"/>
    <p:sldId id="1421" r:id="rId14"/>
  </p:sldIdLst>
  <p:sldSz cx="12436475" cy="6994525"/>
  <p:notesSz cx="6858000" cy="9144000"/>
  <p:defaultText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aku Uchikawa" initials="SU" lastIdx="11" clrIdx="0"/>
  <p:cmAuthor id="7" name="Lynn Robitaille" initials="LR" lastIdx="3" clrIdx="7">
    <p:extLst>
      <p:ext uri="{19B8F6BF-5375-455C-9EA6-DF929625EA0E}">
        <p15:presenceInfo xmlns:p15="http://schemas.microsoft.com/office/powerpoint/2012/main" userId="Lynn Robitaille" providerId="None"/>
      </p:ext>
    </p:extLst>
  </p:cmAuthor>
  <p:cmAuthor id="1" name="Mary Feil-Jacobs" initials="MFJ" lastIdx="43" clrIdx="1"/>
  <p:cmAuthor id="8" name="Cydney Hoffnagle" initials="CH" lastIdx="1" clrIdx="8">
    <p:extLst>
      <p:ext uri="{19B8F6BF-5375-455C-9EA6-DF929625EA0E}">
        <p15:presenceInfo xmlns:p15="http://schemas.microsoft.com/office/powerpoint/2012/main" userId="S::cyhoffna@microsoft.com::50c72e7f-6ecc-4c39-a146-97399ad0b693" providerId="AD"/>
      </p:ext>
    </p:extLst>
  </p:cmAuthor>
  <p:cmAuthor id="2" name="Monica Lueder" initials="ML" lastIdx="22" clrIdx="2">
    <p:extLst>
      <p:ext uri="{19B8F6BF-5375-455C-9EA6-DF929625EA0E}">
        <p15:presenceInfo xmlns:p15="http://schemas.microsoft.com/office/powerpoint/2012/main" userId="S-1-5-21-2127521184-1604012920-1887927527-2598260" providerId="AD"/>
      </p:ext>
    </p:extLst>
  </p:cmAuthor>
  <p:cmAuthor id="9" name="My Nguyen (AG Consulting Partners, Inc.)" initials="MI" lastIdx="1" clrIdx="9">
    <p:extLst>
      <p:ext uri="{19B8F6BF-5375-455C-9EA6-DF929625EA0E}">
        <p15:presenceInfo xmlns:p15="http://schemas.microsoft.com/office/powerpoint/2012/main" userId="S::v-ngm@microsoft.com::9cfb1242-a71b-47c9-b089-aa098c3728fb" providerId="AD"/>
      </p:ext>
    </p:extLst>
  </p:cmAuthor>
  <p:cmAuthor id="3" name="Mary Feil-Jacobs" initials="MF" lastIdx="22" clrIdx="3">
    <p:extLst>
      <p:ext uri="{19B8F6BF-5375-455C-9EA6-DF929625EA0E}">
        <p15:presenceInfo xmlns:p15="http://schemas.microsoft.com/office/powerpoint/2012/main" userId="S-1-5-21-2127521184-1604012920-1887927527-65006" providerId="AD"/>
      </p:ext>
    </p:extLst>
  </p:cmAuthor>
  <p:cmAuthor id="4" name="Chris Saleski" initials="CS" lastIdx="1" clrIdx="4">
    <p:extLst>
      <p:ext uri="{19B8F6BF-5375-455C-9EA6-DF929625EA0E}">
        <p15:presenceInfo xmlns:p15="http://schemas.microsoft.com/office/powerpoint/2012/main" userId="S-1-5-21-1021536284-3108289583-1013727718-4295" providerId="AD"/>
      </p:ext>
    </p:extLst>
  </p:cmAuthor>
  <p:cmAuthor id="5" name="Michelle Revsbech" initials="MR" lastIdx="23" clrIdx="5">
    <p:extLst>
      <p:ext uri="{19B8F6BF-5375-455C-9EA6-DF929625EA0E}">
        <p15:presenceInfo xmlns:p15="http://schemas.microsoft.com/office/powerpoint/2012/main" userId="S-1-12-1-769688972-1140350386-2697423274-3563802056" providerId="AD"/>
      </p:ext>
    </p:extLst>
  </p:cmAuthor>
  <p:cmAuthor id="6" name="Jennifer Tomlinson (SIDDALL)" initials="JT(" lastIdx="23" clrIdx="6">
    <p:extLst>
      <p:ext uri="{19B8F6BF-5375-455C-9EA6-DF929625EA0E}">
        <p15:presenceInfo xmlns:p15="http://schemas.microsoft.com/office/powerpoint/2012/main" userId="S-1-5-21-2127521184-1604012920-1887927527-216373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50"/>
    <a:srgbClr val="32145A"/>
    <a:srgbClr val="000000"/>
    <a:srgbClr val="D0227D"/>
    <a:srgbClr val="5C2D91"/>
    <a:srgbClr val="3C3C3C"/>
    <a:srgbClr val="FF8C00"/>
    <a:srgbClr val="969696"/>
    <a:srgbClr val="008272"/>
    <a:srgbClr val="004B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3E7E15-CE6C-48C6-993E-96B01D9603D5}" v="9" dt="2022-10-07T20:36:23.604"/>
    <p1510:client id="{636B489B-44D8-49AD-A579-366636AF603D}" vWet="4" dt="2022-10-07T20:59:31.316"/>
    <p1510:client id="{DE03FEA2-D938-6068-1CF6-9F856A934633}" v="15" dt="2022-10-06T23:19:08.73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6" autoAdjust="0"/>
    <p:restoredTop sz="95088" autoAdjust="0"/>
  </p:normalViewPr>
  <p:slideViewPr>
    <p:cSldViewPr>
      <p:cViewPr varScale="1">
        <p:scale>
          <a:sx n="112" d="100"/>
          <a:sy n="112" d="100"/>
        </p:scale>
        <p:origin x="150" y="108"/>
      </p:cViewPr>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40" d="100"/>
        <a:sy n="140" d="100"/>
      </p:scale>
      <p:origin x="0" y="-1104"/>
    </p:cViewPr>
  </p:sorterViewPr>
  <p:notesViewPr>
    <p:cSldViewPr showGuides="1">
      <p:cViewPr varScale="1">
        <p:scale>
          <a:sx n="83" d="100"/>
          <a:sy n="83" d="100"/>
        </p:scale>
        <p:origin x="3930"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5" Type="http://schemas.openxmlformats.org/officeDocument/2006/relationships/slideMaster" Target="slideMasters/slideMaster2.xml"/><Relationship Id="rId15"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Header Placeholder 5"/>
          <p:cNvSpPr>
            <a:spLocks noGrp="1"/>
          </p:cNvSpPr>
          <p:nvPr>
            <p:ph type="hdr" sz="quarter"/>
          </p:nvPr>
        </p:nvSpPr>
        <p:spPr>
          <a:xfrm>
            <a:off x="0" y="-11574"/>
            <a:ext cx="2971800" cy="457200"/>
          </a:xfrm>
          <a:prstGeom prst="rect">
            <a:avLst/>
          </a:prstGeom>
        </p:spPr>
        <p:txBody>
          <a:bodyPr vert="horz" lIns="91440" tIns="45720" rIns="91440" bIns="45720" rtlCol="0"/>
          <a:lstStyle>
            <a:lvl1pPr algn="l">
              <a:defRPr sz="1200"/>
            </a:lvl1pPr>
          </a:lstStyle>
          <a:p>
            <a:endParaRPr lang="en-US" dirty="0">
              <a:latin typeface="Segoe UI" pitchFamily="34" charset="0"/>
            </a:endParaRPr>
          </a:p>
        </p:txBody>
      </p:sp>
      <p:sp>
        <p:nvSpPr>
          <p:cNvPr id="7" name="Date Placeholder 6"/>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C8D045D-9A66-44E7-900A-FC6D0BD4E54A}" type="datetime8">
              <a:rPr lang="en-US" smtClean="0">
                <a:latin typeface="Segoe UI" pitchFamily="34" charset="0"/>
              </a:rPr>
              <a:t>2/7/2023 11:40 AM</a:t>
            </a:fld>
            <a:endParaRPr lang="en-US" dirty="0">
              <a:latin typeface="Segoe UI" pitchFamily="34" charset="0"/>
            </a:endParaRPr>
          </a:p>
        </p:txBody>
      </p:sp>
      <p:sp>
        <p:nvSpPr>
          <p:cNvPr id="8" name="Footer Placeholder 7"/>
          <p:cNvSpPr>
            <a:spLocks noGrp="1"/>
          </p:cNvSpPr>
          <p:nvPr>
            <p:ph type="ftr" sz="quarter" idx="2"/>
          </p:nvPr>
        </p:nvSpPr>
        <p:spPr>
          <a:xfrm>
            <a:off x="0" y="8685213"/>
            <a:ext cx="5795010" cy="332434"/>
          </a:xfrm>
          <a:prstGeom prst="rect">
            <a:avLst/>
          </a:prstGeom>
        </p:spPr>
        <p:txBody>
          <a:bodyPr vert="horz" lIns="91440" tIns="45720" rIns="91440" bIns="45720" rtlCol="0" anchor="b"/>
          <a:lstStyle>
            <a:lvl1pPr algn="l">
              <a:defRPr sz="1200"/>
            </a:lvl1pPr>
          </a:lstStyle>
          <a:p>
            <a:pPr marL="398463" defTabSz="914099" eaLnBrk="0" hangingPunct="0"/>
            <a:r>
              <a:rPr lang="en-US" sz="400">
                <a:gradFill>
                  <a:gsLst>
                    <a:gs pos="0">
                      <a:schemeClr val="tx1"/>
                    </a:gs>
                    <a:gs pos="100000">
                      <a:schemeClr val="tx1"/>
                    </a:gs>
                  </a:gsLst>
                  <a:lin ang="5400000" scaled="0"/>
                </a:gradFill>
                <a:latin typeface="Segoe UI" pitchFamily="34" charset="0"/>
                <a:ea typeface="Segoe UI" pitchFamily="34" charset="0"/>
                <a:cs typeface="Segoe UI" pitchFamily="34" charset="0"/>
              </a:rPr>
              <a:t>© 2014 Microsoft Corporation. All rights reserved. MICROSOFT MAKES NO WARRANTIES, EXPRESS, IMPLIED OR STATUTORY, AS TO THE INFORMATION IN THIS PRESENTATION.</a:t>
            </a:r>
            <a:endParaRPr lang="en-US" sz="400" dirty="0">
              <a:gradFill>
                <a:gsLst>
                  <a:gs pos="0">
                    <a:schemeClr val="tx1"/>
                  </a:gs>
                  <a:gs pos="100000">
                    <a:schemeClr val="tx1"/>
                  </a:gs>
                </a:gsLst>
                <a:lin ang="5400000" scaled="0"/>
              </a:gradFill>
              <a:latin typeface="Segoe UI" pitchFamily="34" charset="0"/>
              <a:ea typeface="Segoe UI" pitchFamily="34" charset="0"/>
              <a:cs typeface="Segoe UI" pitchFamily="34" charset="0"/>
            </a:endParaRPr>
          </a:p>
        </p:txBody>
      </p:sp>
      <p:sp>
        <p:nvSpPr>
          <p:cNvPr id="9" name="Slide Number Placeholder 8"/>
          <p:cNvSpPr>
            <a:spLocks noGrp="1"/>
          </p:cNvSpPr>
          <p:nvPr>
            <p:ph type="sldNum" sz="quarter" idx="3"/>
          </p:nvPr>
        </p:nvSpPr>
        <p:spPr>
          <a:xfrm>
            <a:off x="5783579" y="8685213"/>
            <a:ext cx="1072833" cy="457200"/>
          </a:xfrm>
          <a:prstGeom prst="rect">
            <a:avLst/>
          </a:prstGeom>
        </p:spPr>
        <p:txBody>
          <a:bodyPr vert="horz" lIns="91440" tIns="45720" rIns="91440" bIns="45720" rtlCol="0" anchor="b"/>
          <a:lstStyle>
            <a:lvl1pPr algn="r">
              <a:defRPr sz="1200"/>
            </a:lvl1pPr>
          </a:lstStyle>
          <a:p>
            <a:fld id="{0EC9E9D6-92A0-482B-A603-C9BA7FFB8190}" type="slidenum">
              <a:rPr lang="en-US" smtClean="0">
                <a:latin typeface="Segoe UI" pitchFamily="34" charset="0"/>
              </a:rPr>
              <a:t>‹#›</a:t>
            </a:fld>
            <a:endParaRPr lang="en-US" dirty="0">
              <a:latin typeface="Segoe UI" pitchFamily="34" charset="0"/>
            </a:endParaRPr>
          </a:p>
        </p:txBody>
      </p:sp>
    </p:spTree>
    <p:extLst>
      <p:ext uri="{BB962C8B-B14F-4D97-AF65-F5344CB8AC3E}">
        <p14:creationId xmlns:p14="http://schemas.microsoft.com/office/powerpoint/2010/main" val="3904595630"/>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Header Placeholder 7"/>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Segoe UI" pitchFamily="34" charset="0"/>
              </a:defRPr>
            </a:lvl1pPr>
          </a:lstStyle>
          <a:p>
            <a:endParaRPr lang="en-US" dirty="0"/>
          </a:p>
        </p:txBody>
      </p:sp>
      <p:sp>
        <p:nvSpPr>
          <p:cNvPr id="9" name="Slide Image Placeholder 8"/>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10" name="Footer Placeholder 9"/>
          <p:cNvSpPr>
            <a:spLocks noGrp="1"/>
          </p:cNvSpPr>
          <p:nvPr>
            <p:ph type="ftr" sz="quarter" idx="4"/>
          </p:nvPr>
        </p:nvSpPr>
        <p:spPr>
          <a:xfrm>
            <a:off x="0" y="8686800"/>
            <a:ext cx="5920740" cy="355964"/>
          </a:xfrm>
          <a:prstGeom prst="rect">
            <a:avLst/>
          </a:prstGeom>
        </p:spPr>
        <p:txBody>
          <a:bodyPr vert="horz" lIns="91440" tIns="45720" rIns="91440" bIns="45720" rtlCol="0" anchor="b"/>
          <a:lstStyle>
            <a:lvl1pPr marL="571500" indent="0" algn="l">
              <a:defRPr sz="1200"/>
            </a:lvl1pPr>
          </a:lstStyle>
          <a:p>
            <a:pPr defTabSz="914099" eaLnBrk="0" hangingPunct="0"/>
            <a:r>
              <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MAKES NO WARRANTIES, EXPRESS, IMPLIED OR STATUTORY, AS TO THE INFORMATION IN THIS PRESENTATION.</a:t>
            </a:r>
          </a:p>
        </p:txBody>
      </p:sp>
      <p:sp>
        <p:nvSpPr>
          <p:cNvPr id="11" name="Date Placeholder 10"/>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Segoe UI" pitchFamily="34" charset="0"/>
              </a:defRPr>
            </a:lvl1pPr>
          </a:lstStyle>
          <a:p>
            <a:fld id="{38EEC551-8CDA-4EB6-89BB-2A86C9F091C8}" type="datetime8">
              <a:rPr lang="en-US" smtClean="0"/>
              <a:t>2/7/2023 11:40 AM</a:t>
            </a:fld>
            <a:endParaRPr lang="en-US" dirty="0"/>
          </a:p>
        </p:txBody>
      </p:sp>
      <p:sp>
        <p:nvSpPr>
          <p:cNvPr id="12" name="Notes Placeholder 11"/>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12"/>
          <p:cNvSpPr>
            <a:spLocks noGrp="1"/>
          </p:cNvSpPr>
          <p:nvPr>
            <p:ph type="sldNum" sz="quarter" idx="5"/>
          </p:nvPr>
        </p:nvSpPr>
        <p:spPr>
          <a:xfrm>
            <a:off x="5909309" y="8685213"/>
            <a:ext cx="947103" cy="457200"/>
          </a:xfrm>
          <a:prstGeom prst="rect">
            <a:avLst/>
          </a:prstGeom>
        </p:spPr>
        <p:txBody>
          <a:bodyPr vert="horz" lIns="91440" tIns="45720" rIns="91440" bIns="45720" rtlCol="0" anchor="b"/>
          <a:lstStyle>
            <a:lvl1pPr algn="r">
              <a:defRPr sz="1200">
                <a:latin typeface="Segoe UI" pitchFamily="34" charset="0"/>
              </a:defRPr>
            </a:lvl1pPr>
          </a:lstStyle>
          <a:p>
            <a:fld id="{B4008EB6-D09E-4580-8CD6-DDB14511944F}" type="slidenum">
              <a:rPr lang="en-US" smtClean="0"/>
              <a:pPr/>
              <a:t>‹#›</a:t>
            </a:fld>
            <a:endParaRPr lang="en-US" dirty="0"/>
          </a:p>
        </p:txBody>
      </p:sp>
    </p:spTree>
    <p:extLst>
      <p:ext uri="{BB962C8B-B14F-4D97-AF65-F5344CB8AC3E}">
        <p14:creationId xmlns:p14="http://schemas.microsoft.com/office/powerpoint/2010/main" val="2624648265"/>
      </p:ext>
    </p:extLst>
  </p:cSld>
  <p:clrMap bg1="lt1" tx1="dk1" bg2="lt2" tx2="dk2" accent1="accent1" accent2="accent2" accent3="accent3" accent4="accent4" accent5="accent5" accent6="accent6" hlink="hlink" folHlink="folHlink"/>
  <p:hf/>
  <p:notesStyle>
    <a:lvl1pPr marL="0" algn="l" defTabSz="932742" rtl="0" eaLnBrk="1" latinLnBrk="0" hangingPunct="1">
      <a:lnSpc>
        <a:spcPct val="90000"/>
      </a:lnSpc>
      <a:spcAft>
        <a:spcPts val="340"/>
      </a:spcAft>
      <a:defRPr sz="900" kern="1200">
        <a:solidFill>
          <a:schemeClr val="tx1"/>
        </a:solidFill>
        <a:latin typeface="Segoe UI Light" pitchFamily="34" charset="0"/>
        <a:ea typeface="+mn-ea"/>
        <a:cs typeface="+mn-cs"/>
      </a:defRPr>
    </a:lvl1pPr>
    <a:lvl2pPr marL="217262" indent="-107956" algn="l" defTabSz="932742" rtl="0" eaLnBrk="1" latinLnBrk="0" hangingPunct="1">
      <a:lnSpc>
        <a:spcPct val="90000"/>
      </a:lnSpc>
      <a:spcAft>
        <a:spcPts val="340"/>
      </a:spcAft>
      <a:buFont typeface="Arial" pitchFamily="34" charset="0"/>
      <a:buChar char="•"/>
      <a:defRPr sz="900" kern="1200">
        <a:solidFill>
          <a:schemeClr val="tx1"/>
        </a:solidFill>
        <a:latin typeface="Segoe UI Light" pitchFamily="34" charset="0"/>
        <a:ea typeface="+mn-ea"/>
        <a:cs typeface="+mn-cs"/>
      </a:defRPr>
    </a:lvl2pPr>
    <a:lvl3pPr marL="334664" indent="-117403" algn="l" defTabSz="932742" rtl="0" eaLnBrk="1" latinLnBrk="0" hangingPunct="1">
      <a:lnSpc>
        <a:spcPct val="90000"/>
      </a:lnSpc>
      <a:spcAft>
        <a:spcPts val="340"/>
      </a:spcAft>
      <a:buFont typeface="Arial" pitchFamily="34" charset="0"/>
      <a:buChar char="•"/>
      <a:defRPr sz="900" kern="1200">
        <a:solidFill>
          <a:schemeClr val="tx1"/>
        </a:solidFill>
        <a:latin typeface="Segoe UI Light" pitchFamily="34" charset="0"/>
        <a:ea typeface="+mn-ea"/>
        <a:cs typeface="+mn-cs"/>
      </a:defRPr>
    </a:lvl3pPr>
    <a:lvl4pPr marL="492551" indent="-149789" algn="l" defTabSz="932742" rtl="0" eaLnBrk="1" latinLnBrk="0" hangingPunct="1">
      <a:lnSpc>
        <a:spcPct val="90000"/>
      </a:lnSpc>
      <a:spcAft>
        <a:spcPts val="340"/>
      </a:spcAft>
      <a:buFont typeface="Arial" pitchFamily="34" charset="0"/>
      <a:buChar char="•"/>
      <a:defRPr sz="900" kern="1200">
        <a:solidFill>
          <a:schemeClr val="tx1"/>
        </a:solidFill>
        <a:latin typeface="Segoe UI Light" pitchFamily="34" charset="0"/>
        <a:ea typeface="+mn-ea"/>
        <a:cs typeface="+mn-cs"/>
      </a:defRPr>
    </a:lvl4pPr>
    <a:lvl5pPr marL="627496" indent="-117403" algn="l" defTabSz="932742" rtl="0" eaLnBrk="1" latinLnBrk="0" hangingPunct="1">
      <a:lnSpc>
        <a:spcPct val="90000"/>
      </a:lnSpc>
      <a:spcAft>
        <a:spcPts val="340"/>
      </a:spcAft>
      <a:buFont typeface="Arial" pitchFamily="34" charset="0"/>
      <a:buChar char="•"/>
      <a:defRPr sz="900" kern="1200">
        <a:solidFill>
          <a:schemeClr val="tx1"/>
        </a:solidFill>
        <a:latin typeface="Segoe UI Light" pitchFamily="34" charset="0"/>
        <a:ea typeface="+mn-ea"/>
        <a:cs typeface="+mn-cs"/>
      </a:defRPr>
    </a:lvl5pPr>
    <a:lvl6pPr marL="2331856" algn="l" defTabSz="932742" rtl="0" eaLnBrk="1" latinLnBrk="0" hangingPunct="1">
      <a:defRPr sz="1200" kern="1200">
        <a:solidFill>
          <a:schemeClr val="tx1"/>
        </a:solidFill>
        <a:latin typeface="+mn-lt"/>
        <a:ea typeface="+mn-ea"/>
        <a:cs typeface="+mn-cs"/>
      </a:defRPr>
    </a:lvl6pPr>
    <a:lvl7pPr marL="2798226" algn="l" defTabSz="932742" rtl="0" eaLnBrk="1" latinLnBrk="0" hangingPunct="1">
      <a:defRPr sz="1200" kern="1200">
        <a:solidFill>
          <a:schemeClr val="tx1"/>
        </a:solidFill>
        <a:latin typeface="+mn-lt"/>
        <a:ea typeface="+mn-ea"/>
        <a:cs typeface="+mn-cs"/>
      </a:defRPr>
    </a:lvl7pPr>
    <a:lvl8pPr marL="3264597" algn="l" defTabSz="932742" rtl="0" eaLnBrk="1" latinLnBrk="0" hangingPunct="1">
      <a:defRPr sz="1200" kern="1200">
        <a:solidFill>
          <a:schemeClr val="tx1"/>
        </a:solidFill>
        <a:latin typeface="+mn-lt"/>
        <a:ea typeface="+mn-ea"/>
        <a:cs typeface="+mn-cs"/>
      </a:defRPr>
    </a:lvl8pPr>
    <a:lvl9pPr marL="3730969" algn="l" defTabSz="932742"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F4D06D-A01A-4155-A57B-98CBE0061ED1}" type="slidenum">
              <a:rPr lang="en-US" smtClean="0"/>
              <a:t>2</a:t>
            </a:fld>
            <a:endParaRPr lang="en-US"/>
          </a:p>
        </p:txBody>
      </p:sp>
    </p:spTree>
    <p:extLst>
      <p:ext uri="{BB962C8B-B14F-4D97-AF65-F5344CB8AC3E}">
        <p14:creationId xmlns:p14="http://schemas.microsoft.com/office/powerpoint/2010/main" val="23997323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2742" rtl="0" eaLnBrk="1" fontAlgn="auto" latinLnBrk="0" hangingPunct="1">
              <a:lnSpc>
                <a:spcPct val="90000"/>
              </a:lnSpc>
              <a:spcBef>
                <a:spcPts val="0"/>
              </a:spcBef>
              <a:spcAft>
                <a:spcPts val="340"/>
              </a:spcAft>
              <a:buClrTx/>
              <a:buSzTx/>
              <a:buFontTx/>
              <a:buNone/>
              <a:tabLst/>
              <a:defRPr/>
            </a:pPr>
            <a:r>
              <a:rPr lang="en-US" sz="900" kern="1200" dirty="0">
                <a:solidFill>
                  <a:schemeClr val="bg1"/>
                </a:solidFill>
                <a:latin typeface="Segoe UI Light" pitchFamily="34" charset="0"/>
                <a:ea typeface="+mn-ea"/>
                <a:cs typeface="+mn-cs"/>
              </a:rPr>
              <a:t>Partners have told us that they need an easy, fast way to search and include content for target audiences.</a:t>
            </a:r>
          </a:p>
          <a:p>
            <a:pPr marL="0" marR="0" lvl="0" indent="0" algn="l" defTabSz="932742" rtl="0" eaLnBrk="1" fontAlgn="auto" latinLnBrk="0" hangingPunct="1">
              <a:lnSpc>
                <a:spcPct val="90000"/>
              </a:lnSpc>
              <a:spcBef>
                <a:spcPts val="0"/>
              </a:spcBef>
              <a:spcAft>
                <a:spcPts val="340"/>
              </a:spcAft>
              <a:buClrTx/>
              <a:buSzTx/>
              <a:buFontTx/>
              <a:buNone/>
              <a:tabLst/>
              <a:defRPr/>
            </a:pPr>
            <a:endParaRPr lang="en-US" sz="900" kern="1200" dirty="0">
              <a:solidFill>
                <a:schemeClr val="bg1"/>
              </a:solidFill>
              <a:latin typeface="Segoe UI Light" pitchFamily="34" charset="0"/>
              <a:ea typeface="+mn-ea"/>
              <a:cs typeface="+mn-cs"/>
            </a:endParaRPr>
          </a:p>
          <a:p>
            <a:pPr marL="0" marR="0" lvl="0" indent="0" algn="l" defTabSz="932742" rtl="0" eaLnBrk="1" fontAlgn="auto" latinLnBrk="0" hangingPunct="1">
              <a:lnSpc>
                <a:spcPct val="90000"/>
              </a:lnSpc>
              <a:spcBef>
                <a:spcPts val="0"/>
              </a:spcBef>
              <a:spcAft>
                <a:spcPts val="340"/>
              </a:spcAft>
              <a:buClrTx/>
              <a:buSzTx/>
              <a:buFontTx/>
              <a:buNone/>
              <a:tabLst/>
              <a:defRPr/>
            </a:pPr>
            <a:r>
              <a:rPr lang="en-US" sz="900" dirty="0">
                <a:solidFill>
                  <a:schemeClr val="bg1"/>
                </a:solidFill>
              </a:rPr>
              <a:t>Locating the right Microsoft content for our customer needs</a:t>
            </a:r>
          </a:p>
          <a:p>
            <a:pPr marL="0" marR="0" lvl="0" indent="0" algn="l" defTabSz="932742" rtl="0" eaLnBrk="1" fontAlgn="auto" latinLnBrk="0" hangingPunct="1">
              <a:lnSpc>
                <a:spcPct val="90000"/>
              </a:lnSpc>
              <a:spcBef>
                <a:spcPts val="0"/>
              </a:spcBef>
              <a:spcAft>
                <a:spcPts val="340"/>
              </a:spcAft>
              <a:buClrTx/>
              <a:buSzTx/>
              <a:buFontTx/>
              <a:buNone/>
              <a:tabLst/>
              <a:defRPr/>
            </a:pPr>
            <a:r>
              <a:rPr lang="en-US" sz="900" kern="1200" dirty="0">
                <a:solidFill>
                  <a:schemeClr val="bg1"/>
                </a:solidFill>
                <a:latin typeface="Segoe UI Light" pitchFamily="34" charset="0"/>
                <a:ea typeface="+mn-ea"/>
                <a:cs typeface="+mn-cs"/>
              </a:rPr>
              <a:t>Partners need help to navigate, search and use the valuable and up-to-date Microsoft Partner Network content to accelerate sales</a:t>
            </a:r>
          </a:p>
          <a:p>
            <a:pPr marL="0" marR="0" lvl="0" indent="0" algn="l" defTabSz="932742" rtl="0" eaLnBrk="1" fontAlgn="auto" latinLnBrk="0" hangingPunct="1">
              <a:lnSpc>
                <a:spcPct val="90000"/>
              </a:lnSpc>
              <a:spcBef>
                <a:spcPts val="0"/>
              </a:spcBef>
              <a:spcAft>
                <a:spcPts val="340"/>
              </a:spcAft>
              <a:buClrTx/>
              <a:buSzTx/>
              <a:buFontTx/>
              <a:buNone/>
              <a:tabLst/>
              <a:defRPr/>
            </a:pPr>
            <a:endParaRPr lang="en-US" sz="900" kern="1200" dirty="0">
              <a:solidFill>
                <a:schemeClr val="bg1"/>
              </a:solidFill>
              <a:latin typeface="Segoe UI Light" pitchFamily="34" charset="0"/>
              <a:ea typeface="+mn-ea"/>
              <a:cs typeface="+mn-cs"/>
            </a:endParaRPr>
          </a:p>
          <a:p>
            <a:pPr marL="0" marR="0" lvl="0" indent="0" algn="l" defTabSz="932742" rtl="0" eaLnBrk="1" fontAlgn="auto" latinLnBrk="0" hangingPunct="1">
              <a:lnSpc>
                <a:spcPct val="90000"/>
              </a:lnSpc>
              <a:spcBef>
                <a:spcPts val="0"/>
              </a:spcBef>
              <a:spcAft>
                <a:spcPts val="340"/>
              </a:spcAft>
              <a:buClrTx/>
              <a:buSzTx/>
              <a:buFontTx/>
              <a:buNone/>
              <a:tabLst/>
              <a:defRPr/>
            </a:pPr>
            <a:r>
              <a:rPr lang="en-US" sz="900" dirty="0">
                <a:solidFill>
                  <a:schemeClr val="bg1"/>
                </a:solidFill>
              </a:rPr>
              <a:t>Quickly building customer content and sales proposals</a:t>
            </a:r>
          </a:p>
          <a:p>
            <a:pPr marL="0" marR="0" lvl="0" indent="0" algn="l" defTabSz="932742" rtl="0" eaLnBrk="1" fontAlgn="auto" latinLnBrk="0" hangingPunct="1">
              <a:lnSpc>
                <a:spcPct val="90000"/>
              </a:lnSpc>
              <a:spcBef>
                <a:spcPts val="0"/>
              </a:spcBef>
              <a:spcAft>
                <a:spcPts val="340"/>
              </a:spcAft>
              <a:buClrTx/>
              <a:buSzTx/>
              <a:buFontTx/>
              <a:buNone/>
              <a:tabLst/>
              <a:defRPr/>
            </a:pPr>
            <a:r>
              <a:rPr lang="en-US" sz="900" kern="1200" dirty="0">
                <a:solidFill>
                  <a:schemeClr val="bg1"/>
                </a:solidFill>
                <a:latin typeface="Segoe UI Light" pitchFamily="34" charset="0"/>
                <a:ea typeface="+mn-ea"/>
                <a:cs typeface="+mn-cs"/>
              </a:rPr>
              <a:t>Your resources should be focused on new business and growing revenue, not curating and repackaging Microsoft content</a:t>
            </a:r>
          </a:p>
          <a:p>
            <a:endParaRPr lang="en-US" dirty="0"/>
          </a:p>
          <a:p>
            <a:pPr marL="0" marR="0" lvl="0" indent="0" algn="l" defTabSz="932742" rtl="0" eaLnBrk="1" fontAlgn="auto" latinLnBrk="0" hangingPunct="1">
              <a:lnSpc>
                <a:spcPct val="90000"/>
              </a:lnSpc>
              <a:spcBef>
                <a:spcPts val="0"/>
              </a:spcBef>
              <a:spcAft>
                <a:spcPts val="340"/>
              </a:spcAft>
              <a:buClrTx/>
              <a:buSzTx/>
              <a:buFontTx/>
              <a:buNone/>
              <a:tabLst/>
              <a:defRPr/>
            </a:pPr>
            <a:r>
              <a:rPr lang="en-US" sz="900" dirty="0">
                <a:solidFill>
                  <a:schemeClr val="bg1"/>
                </a:solidFill>
              </a:rPr>
              <a:t>Getting content to market faster</a:t>
            </a:r>
          </a:p>
          <a:p>
            <a:pPr marL="0" marR="0" lvl="0" indent="0" algn="l" defTabSz="932742" rtl="0" eaLnBrk="1" fontAlgn="auto" latinLnBrk="0" hangingPunct="1">
              <a:lnSpc>
                <a:spcPct val="90000"/>
              </a:lnSpc>
              <a:spcBef>
                <a:spcPts val="0"/>
              </a:spcBef>
              <a:spcAft>
                <a:spcPts val="340"/>
              </a:spcAft>
              <a:buClrTx/>
              <a:buSzTx/>
              <a:buFontTx/>
              <a:buNone/>
              <a:tabLst/>
              <a:defRPr/>
            </a:pPr>
            <a:r>
              <a:rPr lang="en-US" sz="900" dirty="0">
                <a:solidFill>
                  <a:schemeClr val="bg1"/>
                </a:solidFill>
              </a:rPr>
              <a:t>That might mean getting content to your sales team, partners, or customers faster</a:t>
            </a:r>
          </a:p>
          <a:p>
            <a:pPr marL="0" marR="0" lvl="0" indent="0" algn="l" defTabSz="932742" rtl="0" eaLnBrk="1" fontAlgn="auto" latinLnBrk="0" hangingPunct="1">
              <a:lnSpc>
                <a:spcPct val="90000"/>
              </a:lnSpc>
              <a:spcBef>
                <a:spcPts val="0"/>
              </a:spcBef>
              <a:spcAft>
                <a:spcPts val="340"/>
              </a:spcAft>
              <a:buClrTx/>
              <a:buSzTx/>
              <a:buFontTx/>
              <a:buNone/>
              <a:tabLst/>
              <a:defRPr/>
            </a:pPr>
            <a:r>
              <a:rPr lang="en-US" sz="900" kern="1200" dirty="0">
                <a:solidFill>
                  <a:schemeClr val="bg1"/>
                </a:solidFill>
                <a:latin typeface="Segoe UI Light" pitchFamily="34" charset="0"/>
                <a:ea typeface="+mn-ea"/>
                <a:cs typeface="+mn-cs"/>
              </a:rPr>
              <a:t>Partners want to improve time to market and sales velocity of customer deals</a:t>
            </a:r>
          </a:p>
          <a:p>
            <a:pPr marL="0" marR="0" lvl="0" indent="0" algn="l" defTabSz="932742" rtl="0" eaLnBrk="1" fontAlgn="auto" latinLnBrk="0" hangingPunct="1">
              <a:lnSpc>
                <a:spcPct val="90000"/>
              </a:lnSpc>
              <a:spcBef>
                <a:spcPts val="0"/>
              </a:spcBef>
              <a:spcAft>
                <a:spcPts val="340"/>
              </a:spcAft>
              <a:buClrTx/>
              <a:buSzTx/>
              <a:buFontTx/>
              <a:buNone/>
              <a:tabLst/>
              <a:defRPr/>
            </a:pPr>
            <a:r>
              <a:rPr lang="en-US" sz="900" kern="1200" dirty="0">
                <a:solidFill>
                  <a:schemeClr val="bg1"/>
                </a:solidFill>
                <a:latin typeface="Segoe UI Light" pitchFamily="34" charset="0"/>
                <a:ea typeface="+mn-ea"/>
                <a:cs typeface="+mn-cs"/>
              </a:rPr>
              <a:t>In addition, they want to be able to save content for re-use</a:t>
            </a:r>
          </a:p>
          <a:p>
            <a:endParaRPr lang="en-US" dirty="0"/>
          </a:p>
          <a:p>
            <a:pPr marL="0" marR="0" lvl="0" indent="0" algn="l" defTabSz="932742" rtl="0" eaLnBrk="1" fontAlgn="auto" latinLnBrk="0" hangingPunct="1">
              <a:lnSpc>
                <a:spcPct val="90000"/>
              </a:lnSpc>
              <a:spcBef>
                <a:spcPts val="0"/>
              </a:spcBef>
              <a:spcAft>
                <a:spcPts val="340"/>
              </a:spcAft>
              <a:buClrTx/>
              <a:buSzTx/>
              <a:buFontTx/>
              <a:buNone/>
              <a:tabLst/>
              <a:defRPr/>
            </a:pPr>
            <a:r>
              <a:rPr lang="en-US" sz="900" dirty="0">
                <a:solidFill>
                  <a:schemeClr val="bg1"/>
                </a:solidFill>
              </a:rPr>
              <a:t>Knowing what content is used and how effective it is</a:t>
            </a:r>
          </a:p>
          <a:p>
            <a:pPr marL="0" marR="0" lvl="0" indent="0" algn="l" defTabSz="932742" rtl="0" eaLnBrk="1" fontAlgn="auto" latinLnBrk="0" hangingPunct="1">
              <a:lnSpc>
                <a:spcPct val="90000"/>
              </a:lnSpc>
              <a:spcBef>
                <a:spcPts val="0"/>
              </a:spcBef>
              <a:spcAft>
                <a:spcPts val="340"/>
              </a:spcAft>
              <a:buClrTx/>
              <a:buSzTx/>
              <a:buFontTx/>
              <a:buNone/>
              <a:tabLst/>
              <a:defRPr/>
            </a:pPr>
            <a:r>
              <a:rPr lang="en-US" sz="900" dirty="0">
                <a:solidFill>
                  <a:schemeClr val="bg1"/>
                </a:solidFill>
              </a:rPr>
              <a:t>Microsoft and partners want to give your salesforce </a:t>
            </a:r>
            <a:r>
              <a:rPr lang="en-US" sz="900" kern="1200" dirty="0">
                <a:solidFill>
                  <a:schemeClr val="bg1"/>
                </a:solidFill>
                <a:latin typeface="Segoe UI Light" pitchFamily="34" charset="0"/>
                <a:ea typeface="+mn-ea"/>
                <a:cs typeface="+mn-cs"/>
              </a:rPr>
              <a:t>what they need, understand usage and value of content, and continue to improve the partner experience</a:t>
            </a:r>
          </a:p>
          <a:p>
            <a:endParaRPr lang="en-US" dirty="0"/>
          </a:p>
        </p:txBody>
      </p:sp>
      <p:sp>
        <p:nvSpPr>
          <p:cNvPr id="4" name="Header Placeholder 3"/>
          <p:cNvSpPr>
            <a:spLocks noGrp="1"/>
          </p:cNvSpPr>
          <p:nvPr>
            <p:ph type="hdr" sz="quarter" idx="10"/>
          </p:nvPr>
        </p:nvSpPr>
        <p:spPr/>
        <p:txBody>
          <a:bodyPr/>
          <a:lstStyle/>
          <a:p>
            <a:pPr marL="0" marR="0" lvl="0" indent="0" algn="l" defTabSz="932742"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11"/>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All rights reserved. MICROSOFT MAKES NO WARRANTIES, EXPRESS, IMPLIED OR STATUTORY, AS TO THE INFORMATION IN THIS PRESENTATION.</a:t>
            </a:r>
            <a:endParaRPr kumimoji="0" lang="en-US" sz="400" b="0" i="0" u="none" strike="noStrike" kern="1200" cap="none" spc="0" normalizeH="0" baseline="0" noProof="0" dirty="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pPr marL="0" marR="0" lvl="0" indent="0" algn="r" defTabSz="932742" rtl="0" eaLnBrk="1" fontAlgn="auto" latinLnBrk="0" hangingPunct="1">
              <a:lnSpc>
                <a:spcPct val="100000"/>
              </a:lnSpc>
              <a:spcBef>
                <a:spcPts val="0"/>
              </a:spcBef>
              <a:spcAft>
                <a:spcPts val="0"/>
              </a:spcAft>
              <a:buClrTx/>
              <a:buSzTx/>
              <a:buFontTx/>
              <a:buNone/>
              <a:tabLst/>
              <a:defRPr/>
            </a:pPr>
            <a:fld id="{38EEC551-8CDA-4EB6-89BB-2A86C9F091C8}"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32742" rtl="0" eaLnBrk="1" fontAlgn="auto" latinLnBrk="0" hangingPunct="1">
                <a:lnSpc>
                  <a:spcPct val="100000"/>
                </a:lnSpc>
                <a:spcBef>
                  <a:spcPts val="0"/>
                </a:spcBef>
                <a:spcAft>
                  <a:spcPts val="0"/>
                </a:spcAft>
                <a:buClrTx/>
                <a:buSzTx/>
                <a:buFontTx/>
                <a:buNone/>
                <a:tabLst/>
                <a:defRPr/>
              </a:pPr>
              <a:t>2/7/2023 11:40 AM</a:t>
            </a:fld>
            <a:endParaRPr kumimoji="0" lang="en-US" sz="1200" b="0" i="0" u="none" strike="noStrike" kern="1200" cap="none" spc="0" normalizeH="0" baseline="0" noProof="0" dirty="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32742"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32742"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2682749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rgbClr val="FF8C00"/>
              </a:buClr>
              <a:buFont typeface="+mj-lt"/>
              <a:buNone/>
            </a:pPr>
            <a:r>
              <a:rPr lang="en-US" sz="900" kern="1200" dirty="0">
                <a:solidFill>
                  <a:schemeClr val="bg1"/>
                </a:solidFill>
                <a:latin typeface="Segoe UI Light" pitchFamily="34" charset="0"/>
                <a:ea typeface="+mn-ea"/>
                <a:cs typeface="+mn-cs"/>
              </a:rPr>
              <a:t>We’re here today to: </a:t>
            </a:r>
          </a:p>
          <a:p>
            <a:pPr marL="0" indent="0">
              <a:buClr>
                <a:srgbClr val="FF8C00"/>
              </a:buClr>
              <a:buFont typeface="+mj-lt"/>
              <a:buNone/>
            </a:pPr>
            <a:r>
              <a:rPr lang="en-US" sz="900" kern="1200" dirty="0">
                <a:solidFill>
                  <a:schemeClr val="bg1"/>
                </a:solidFill>
                <a:latin typeface="Segoe UI Light" pitchFamily="34" charset="0"/>
                <a:ea typeface="+mn-ea"/>
                <a:cs typeface="+mn-cs"/>
              </a:rPr>
              <a:t>Introduce and launch a new Microsoft Partner Network sponsored program. </a:t>
            </a:r>
          </a:p>
          <a:p>
            <a:pPr marL="0" indent="0">
              <a:buClr>
                <a:srgbClr val="FF8C00"/>
              </a:buClr>
              <a:buFont typeface="+mj-lt"/>
              <a:buNone/>
            </a:pPr>
            <a:endParaRPr lang="en-US" sz="900" kern="1200" dirty="0">
              <a:solidFill>
                <a:schemeClr val="bg1"/>
              </a:solidFill>
              <a:latin typeface="Segoe UI Light" pitchFamily="34" charset="0"/>
              <a:ea typeface="+mn-ea"/>
              <a:cs typeface="+mn-cs"/>
            </a:endParaRPr>
          </a:p>
          <a:p>
            <a:pPr marL="0" indent="0">
              <a:buClr>
                <a:srgbClr val="FF8C00"/>
              </a:buClr>
              <a:buFont typeface="+mj-lt"/>
              <a:buNone/>
            </a:pPr>
            <a:r>
              <a:rPr lang="en-US" sz="900" kern="1200" dirty="0">
                <a:solidFill>
                  <a:schemeClr val="bg1"/>
                </a:solidFill>
                <a:latin typeface="Segoe UI Light" pitchFamily="34" charset="0"/>
                <a:ea typeface="+mn-ea"/>
                <a:cs typeface="+mn-cs"/>
              </a:rPr>
              <a:t>This program can enable your sales force by streamlining access to partner network content. </a:t>
            </a:r>
          </a:p>
          <a:p>
            <a:pPr marL="0" indent="0">
              <a:buClr>
                <a:srgbClr val="FF8C00"/>
              </a:buClr>
              <a:buFont typeface="+mj-lt"/>
              <a:buNone/>
            </a:pPr>
            <a:endParaRPr lang="en-US" sz="900" kern="1200" dirty="0">
              <a:solidFill>
                <a:schemeClr val="bg1"/>
              </a:solidFill>
              <a:latin typeface="Segoe UI Light" pitchFamily="34" charset="0"/>
              <a:ea typeface="+mn-ea"/>
              <a:cs typeface="+mn-cs"/>
            </a:endParaRPr>
          </a:p>
          <a:p>
            <a:pPr marL="0" indent="0">
              <a:buClr>
                <a:srgbClr val="FF8C00"/>
              </a:buClr>
              <a:buFont typeface="+mj-lt"/>
              <a:buNone/>
            </a:pPr>
            <a:r>
              <a:rPr lang="en-US" sz="900" kern="1200" dirty="0">
                <a:solidFill>
                  <a:schemeClr val="bg1"/>
                </a:solidFill>
                <a:latin typeface="Segoe UI Light" pitchFamily="34" charset="0"/>
                <a:ea typeface="+mn-ea"/>
                <a:cs typeface="+mn-cs"/>
              </a:rPr>
              <a:t>It also lets you scale this opportunity to downstream partners. </a:t>
            </a:r>
          </a:p>
          <a:p>
            <a:pPr marL="0" indent="0">
              <a:buClr>
                <a:srgbClr val="FF8C00"/>
              </a:buClr>
              <a:buFont typeface="+mj-lt"/>
              <a:buNone/>
            </a:pPr>
            <a:endParaRPr lang="en-US" sz="900" kern="1200" dirty="0">
              <a:solidFill>
                <a:schemeClr val="bg1"/>
              </a:solidFill>
              <a:latin typeface="Segoe UI Light" pitchFamily="34" charset="0"/>
              <a:ea typeface="+mn-ea"/>
              <a:cs typeface="+mn-cs"/>
            </a:endParaRPr>
          </a:p>
          <a:p>
            <a:pPr marL="0" indent="0">
              <a:buClr>
                <a:srgbClr val="FF8C00"/>
              </a:buClr>
              <a:buFont typeface="+mj-lt"/>
              <a:buNone/>
            </a:pPr>
            <a:r>
              <a:rPr lang="en-US" sz="900" kern="1200" dirty="0">
                <a:solidFill>
                  <a:schemeClr val="bg1"/>
                </a:solidFill>
                <a:latin typeface="Segoe UI Light" pitchFamily="34" charset="0"/>
                <a:ea typeface="+mn-ea"/>
                <a:cs typeface="+mn-cs"/>
              </a:rPr>
              <a:t>We’re beginning this program with offices in Canada and then we plan to roll it out worldwide. </a:t>
            </a:r>
          </a:p>
          <a:p>
            <a:pPr marL="0" indent="0">
              <a:buClr>
                <a:srgbClr val="FF8C00"/>
              </a:buClr>
              <a:buFont typeface="+mj-lt"/>
              <a:buNone/>
            </a:pPr>
            <a:endParaRPr lang="en-US" sz="900" kern="1200" dirty="0">
              <a:solidFill>
                <a:schemeClr val="bg1"/>
              </a:solidFill>
              <a:latin typeface="Segoe UI Light" pitchFamily="34" charset="0"/>
              <a:ea typeface="+mn-ea"/>
              <a:cs typeface="+mn-cs"/>
            </a:endParaRPr>
          </a:p>
          <a:p>
            <a:pPr marL="0" indent="0">
              <a:buClr>
                <a:srgbClr val="FF8C00"/>
              </a:buClr>
              <a:buFont typeface="+mj-lt"/>
              <a:buNone/>
            </a:pPr>
            <a:r>
              <a:rPr lang="en-US" sz="900" kern="1200" dirty="0">
                <a:solidFill>
                  <a:schemeClr val="bg1"/>
                </a:solidFill>
                <a:latin typeface="Segoe UI Light" pitchFamily="34" charset="0"/>
                <a:ea typeface="+mn-ea"/>
                <a:cs typeface="+mn-cs"/>
              </a:rPr>
              <a:t>This program builds on the success of the completed U.S. pilot. </a:t>
            </a:r>
          </a:p>
          <a:p>
            <a:pPr marL="0" indent="0">
              <a:buClr>
                <a:srgbClr val="FF8C00"/>
              </a:buClr>
              <a:buFont typeface="+mj-lt"/>
              <a:buNone/>
            </a:pPr>
            <a:endParaRPr lang="en-US" sz="900" kern="1200" dirty="0">
              <a:solidFill>
                <a:schemeClr val="bg1"/>
              </a:solidFill>
              <a:latin typeface="Segoe UI Light" pitchFamily="34" charset="0"/>
              <a:ea typeface="+mn-ea"/>
              <a:cs typeface="+mn-cs"/>
            </a:endParaRPr>
          </a:p>
          <a:p>
            <a:pPr marL="0" indent="0">
              <a:buClr>
                <a:srgbClr val="FF8C00"/>
              </a:buClr>
              <a:buFont typeface="+mj-lt"/>
              <a:buNone/>
            </a:pPr>
            <a:r>
              <a:rPr lang="en-US" sz="900" kern="1200" dirty="0">
                <a:solidFill>
                  <a:schemeClr val="bg1"/>
                </a:solidFill>
                <a:latin typeface="Segoe UI Light" pitchFamily="34" charset="0"/>
                <a:ea typeface="+mn-ea"/>
                <a:cs typeface="+mn-cs"/>
              </a:rPr>
              <a:t>We want to tell you why we’re launching this program and more about what it is. </a:t>
            </a:r>
          </a:p>
          <a:p>
            <a:pPr marL="0" indent="0">
              <a:buClr>
                <a:srgbClr val="FF8C00"/>
              </a:buClr>
              <a:buFont typeface="+mj-lt"/>
              <a:buNone/>
            </a:pPr>
            <a:r>
              <a:rPr lang="en-US" sz="900" kern="1200" dirty="0">
                <a:solidFill>
                  <a:schemeClr val="bg1"/>
                </a:solidFill>
                <a:latin typeface="Segoe UI Light" pitchFamily="34" charset="0"/>
                <a:ea typeface="+mn-ea"/>
                <a:cs typeface="+mn-cs"/>
              </a:rPr>
              <a:t>Next we’ll do a demo of the solution. </a:t>
            </a:r>
          </a:p>
          <a:p>
            <a:pPr marL="0" indent="0">
              <a:buClr>
                <a:srgbClr val="FF8C00"/>
              </a:buClr>
              <a:buFont typeface="+mj-lt"/>
              <a:buNone/>
            </a:pPr>
            <a:r>
              <a:rPr lang="en-US" sz="900" kern="1200" dirty="0">
                <a:solidFill>
                  <a:schemeClr val="bg1"/>
                </a:solidFill>
                <a:latin typeface="Segoe UI Light" pitchFamily="34" charset="0"/>
                <a:ea typeface="+mn-ea"/>
                <a:cs typeface="+mn-cs"/>
              </a:rPr>
              <a:t>Then we’ll dive into how you might use this solution within your organization. </a:t>
            </a:r>
          </a:p>
          <a:p>
            <a:pPr marL="0" indent="0">
              <a:buClr>
                <a:srgbClr val="FF8C00"/>
              </a:buClr>
              <a:buFont typeface="+mj-lt"/>
              <a:buNone/>
            </a:pPr>
            <a:r>
              <a:rPr lang="en-US" sz="900" kern="1200" dirty="0">
                <a:solidFill>
                  <a:schemeClr val="bg1"/>
                </a:solidFill>
                <a:latin typeface="Segoe UI Light" pitchFamily="34" charset="0"/>
                <a:ea typeface="+mn-ea"/>
                <a:cs typeface="+mn-cs"/>
              </a:rPr>
              <a:t>And we’ll wrap up with how you can take part in the program and what the next steps are. </a:t>
            </a:r>
          </a:p>
          <a:p>
            <a:pPr marL="0" indent="0">
              <a:buClr>
                <a:srgbClr val="FF8C00"/>
              </a:buClr>
              <a:buFont typeface="+mj-lt"/>
              <a:buNone/>
            </a:pPr>
            <a:endParaRPr lang="en-US" sz="900" kern="1200" dirty="0">
              <a:solidFill>
                <a:schemeClr val="bg1"/>
              </a:solidFill>
              <a:latin typeface="Segoe UI Light" pitchFamily="34" charset="0"/>
              <a:ea typeface="+mn-ea"/>
              <a:cs typeface="+mn-cs"/>
            </a:endParaRPr>
          </a:p>
          <a:p>
            <a:endParaRPr lang="en-US" dirty="0"/>
          </a:p>
          <a:p>
            <a:endParaRPr lang="en-US" dirty="0"/>
          </a:p>
        </p:txBody>
      </p:sp>
      <p:sp>
        <p:nvSpPr>
          <p:cNvPr id="4" name="Header Placeholder 3"/>
          <p:cNvSpPr>
            <a:spLocks noGrp="1"/>
          </p:cNvSpPr>
          <p:nvPr>
            <p:ph type="hdr" sz="quarter"/>
          </p:nvPr>
        </p:nvSpPr>
        <p:spPr/>
        <p:txBody>
          <a:bodyPr/>
          <a:lstStyle/>
          <a:p>
            <a:pPr marL="0" marR="0" lvl="0" indent="0" algn="l" defTabSz="932742"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All rights reserved. MICROSOFT MAKES NO WARRANTIES, EXPRESS, IMPLIED OR STATUTORY, AS TO THE INFORMATION IN THIS PRESENTATION.</a:t>
            </a:r>
            <a:endParaRPr kumimoji="0" lang="en-US" sz="400" b="0" i="0" u="none" strike="noStrike" kern="1200" cap="none" spc="0" normalizeH="0" baseline="0" noProof="0" dirty="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6" name="Date Placeholder 5"/>
          <p:cNvSpPr>
            <a:spLocks noGrp="1"/>
          </p:cNvSpPr>
          <p:nvPr>
            <p:ph type="dt" idx="1"/>
          </p:nvPr>
        </p:nvSpPr>
        <p:spPr/>
        <p:txBody>
          <a:bodyPr/>
          <a:lstStyle/>
          <a:p>
            <a:pPr marL="0" marR="0" lvl="0" indent="0" algn="r" defTabSz="932742" rtl="0" eaLnBrk="1" fontAlgn="auto" latinLnBrk="0" hangingPunct="1">
              <a:lnSpc>
                <a:spcPct val="100000"/>
              </a:lnSpc>
              <a:spcBef>
                <a:spcPts val="0"/>
              </a:spcBef>
              <a:spcAft>
                <a:spcPts val="0"/>
              </a:spcAft>
              <a:buClrTx/>
              <a:buSzTx/>
              <a:buFontTx/>
              <a:buNone/>
              <a:tabLst/>
              <a:defRPr/>
            </a:pPr>
            <a:fld id="{38EEC551-8CDA-4EB6-89BB-2A86C9F091C8}"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32742" rtl="0" eaLnBrk="1" fontAlgn="auto" latinLnBrk="0" hangingPunct="1">
                <a:lnSpc>
                  <a:spcPct val="100000"/>
                </a:lnSpc>
                <a:spcBef>
                  <a:spcPts val="0"/>
                </a:spcBef>
                <a:spcAft>
                  <a:spcPts val="0"/>
                </a:spcAft>
                <a:buClrTx/>
                <a:buSzTx/>
                <a:buFontTx/>
                <a:buNone/>
                <a:tabLst/>
                <a:defRPr/>
              </a:pPr>
              <a:t>2/7/2023 11:40 AM</a:t>
            </a:fld>
            <a:endParaRPr kumimoji="0" lang="en-US" sz="1200" b="0" i="0" u="none" strike="noStrike" kern="1200" cap="none" spc="0" normalizeH="0" baseline="0" noProof="0" dirty="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32742"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32742"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451759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2742" rtl="0" eaLnBrk="1" fontAlgn="auto" latinLnBrk="0" hangingPunct="1">
              <a:lnSpc>
                <a:spcPct val="90000"/>
              </a:lnSpc>
              <a:spcBef>
                <a:spcPts val="0"/>
              </a:spcBef>
              <a:spcAft>
                <a:spcPts val="340"/>
              </a:spcAft>
              <a:buClrTx/>
              <a:buSzTx/>
              <a:buFontTx/>
              <a:buNone/>
              <a:tabLst/>
              <a:defRPr/>
            </a:pPr>
            <a:r>
              <a:rPr lang="en-US" sz="900" kern="1200" dirty="0">
                <a:solidFill>
                  <a:srgbClr val="5C2D91"/>
                </a:solidFill>
                <a:latin typeface="Segoe UI Light" pitchFamily="34" charset="0"/>
                <a:ea typeface="+mn-ea"/>
                <a:cs typeface="+mn-cs"/>
              </a:rPr>
              <a:t>Value to your sales </a:t>
            </a:r>
            <a:r>
              <a:rPr lang="en-US" sz="900" dirty="0">
                <a:solidFill>
                  <a:schemeClr val="tx1">
                    <a:lumMod val="75000"/>
                  </a:schemeClr>
                </a:solidFill>
                <a:latin typeface="Segoe UI Semibold" panose="020B0702040204020203" pitchFamily="34" charset="0"/>
                <a:cs typeface="Segoe UI Semibold" panose="020B0702040204020203" pitchFamily="34" charset="0"/>
              </a:rPr>
              <a:t>&amp; marketing teams</a:t>
            </a:r>
            <a:r>
              <a:rPr lang="en-US" sz="900" kern="1200" dirty="0">
                <a:solidFill>
                  <a:srgbClr val="5C2D91"/>
                </a:solidFill>
                <a:latin typeface="Segoe UI Light" pitchFamily="34" charset="0"/>
                <a:ea typeface="+mn-ea"/>
                <a:cs typeface="+mn-cs"/>
              </a:rPr>
              <a:t>:</a:t>
            </a:r>
          </a:p>
          <a:p>
            <a:pPr marL="285750" indent="-285750">
              <a:spcAft>
                <a:spcPts val="1200"/>
              </a:spcAft>
              <a:buClr>
                <a:srgbClr val="FF8C00"/>
              </a:buClr>
              <a:buFont typeface="Arial" panose="020B0604020202020204" pitchFamily="34" charset="0"/>
              <a:buChar char="•"/>
            </a:pPr>
            <a:r>
              <a:rPr lang="en-US" sz="900" dirty="0">
                <a:solidFill>
                  <a:schemeClr val="tx1">
                    <a:lumMod val="75000"/>
                  </a:schemeClr>
                </a:solidFill>
              </a:rPr>
              <a:t>Shorten sales cycles and improve win rates </a:t>
            </a:r>
          </a:p>
          <a:p>
            <a:pPr marL="285750" indent="-285750">
              <a:spcAft>
                <a:spcPts val="1200"/>
              </a:spcAft>
              <a:buClr>
                <a:srgbClr val="FF8C00"/>
              </a:buClr>
              <a:buFont typeface="Arial" panose="020B0604020202020204" pitchFamily="34" charset="0"/>
              <a:buChar char="•"/>
            </a:pPr>
            <a:r>
              <a:rPr lang="en-US" sz="900" dirty="0">
                <a:solidFill>
                  <a:schemeClr val="tx1">
                    <a:lumMod val="75000"/>
                  </a:schemeClr>
                </a:solidFill>
              </a:rPr>
              <a:t>Make it easy to incorporate MPN content into your sales and marketing process</a:t>
            </a:r>
          </a:p>
          <a:p>
            <a:pPr marL="285750" indent="-285750">
              <a:spcAft>
                <a:spcPts val="1200"/>
              </a:spcAft>
              <a:buClr>
                <a:srgbClr val="FF8C00"/>
              </a:buClr>
              <a:buFont typeface="Arial" panose="020B0604020202020204" pitchFamily="34" charset="0"/>
              <a:buChar char="•"/>
            </a:pPr>
            <a:r>
              <a:rPr lang="en-US" sz="900" dirty="0">
                <a:solidFill>
                  <a:schemeClr val="tx1">
                    <a:lumMod val="75000"/>
                  </a:schemeClr>
                </a:solidFill>
              </a:rPr>
              <a:t>Become a trusted source as a conduit to powerful Microsoft content</a:t>
            </a:r>
          </a:p>
          <a:p>
            <a:pPr marL="285750" indent="-285750">
              <a:spcAft>
                <a:spcPts val="1200"/>
              </a:spcAft>
              <a:buClr>
                <a:srgbClr val="FF8C00"/>
              </a:buClr>
              <a:buFont typeface="Arial" panose="020B0604020202020204" pitchFamily="34" charset="0"/>
              <a:buChar char="•"/>
            </a:pPr>
            <a:r>
              <a:rPr lang="en-US" sz="900" dirty="0">
                <a:solidFill>
                  <a:schemeClr val="tx1">
                    <a:lumMod val="75000"/>
                  </a:schemeClr>
                </a:solidFill>
              </a:rPr>
              <a:t>Track what content is being used and how it’s used</a:t>
            </a:r>
          </a:p>
          <a:p>
            <a:pPr marL="285750" indent="-285750">
              <a:spcAft>
                <a:spcPts val="1200"/>
              </a:spcAft>
              <a:buClr>
                <a:srgbClr val="FF8C00"/>
              </a:buClr>
              <a:buFont typeface="Arial" panose="020B0604020202020204" pitchFamily="34" charset="0"/>
              <a:buChar char="•"/>
            </a:pPr>
            <a:r>
              <a:rPr lang="en-US" sz="900" dirty="0">
                <a:solidFill>
                  <a:schemeClr val="tx1">
                    <a:lumMod val="75000"/>
                  </a:schemeClr>
                </a:solidFill>
              </a:rPr>
              <a:t>Reach more customers, more effectively</a:t>
            </a:r>
          </a:p>
          <a:p>
            <a:pPr marL="0" indent="0">
              <a:spcAft>
                <a:spcPts val="1200"/>
              </a:spcAft>
              <a:buClr>
                <a:srgbClr val="FF8C00"/>
              </a:buClr>
              <a:buFont typeface="Arial" panose="020B0604020202020204" pitchFamily="34" charset="0"/>
              <a:buNone/>
            </a:pPr>
            <a:endParaRPr lang="en-US" dirty="0"/>
          </a:p>
          <a:p>
            <a:pPr marL="0" marR="0" lvl="0" indent="0" algn="l" defTabSz="932742" rtl="0" eaLnBrk="1" fontAlgn="auto" latinLnBrk="0" hangingPunct="1">
              <a:lnSpc>
                <a:spcPct val="90000"/>
              </a:lnSpc>
              <a:spcBef>
                <a:spcPts val="0"/>
              </a:spcBef>
              <a:spcAft>
                <a:spcPts val="340"/>
              </a:spcAft>
              <a:buClrTx/>
              <a:buSzTx/>
              <a:buFontTx/>
              <a:buNone/>
              <a:tabLst/>
              <a:defRPr/>
            </a:pPr>
            <a:r>
              <a:rPr lang="en-US" sz="900" kern="1200" dirty="0">
                <a:solidFill>
                  <a:srgbClr val="5C2D91"/>
                </a:solidFill>
                <a:latin typeface="Segoe UI Light" pitchFamily="34" charset="0"/>
                <a:ea typeface="+mn-ea"/>
                <a:cs typeface="+mn-cs"/>
              </a:rPr>
              <a:t>Value to your partners:</a:t>
            </a:r>
          </a:p>
          <a:p>
            <a:pPr marL="285750" indent="-285750">
              <a:spcAft>
                <a:spcPts val="1200"/>
              </a:spcAft>
              <a:buClr>
                <a:srgbClr val="FF8C00"/>
              </a:buClr>
              <a:buFont typeface="Arial" panose="020B0604020202020204" pitchFamily="34" charset="0"/>
              <a:buChar char="•"/>
            </a:pPr>
            <a:r>
              <a:rPr lang="en-US" sz="900" dirty="0">
                <a:solidFill>
                  <a:schemeClr val="tx1">
                    <a:lumMod val="75000"/>
                  </a:schemeClr>
                </a:solidFill>
              </a:rPr>
              <a:t>Improve their sales velocity through better, up to date content</a:t>
            </a:r>
          </a:p>
          <a:p>
            <a:pPr marL="285750" indent="-285750">
              <a:spcAft>
                <a:spcPts val="1200"/>
              </a:spcAft>
              <a:buClr>
                <a:srgbClr val="FF8C00"/>
              </a:buClr>
              <a:buFont typeface="Arial" panose="020B0604020202020204" pitchFamily="34" charset="0"/>
              <a:buChar char="•"/>
            </a:pPr>
            <a:r>
              <a:rPr lang="en-US" sz="900" dirty="0">
                <a:solidFill>
                  <a:schemeClr val="tx1">
                    <a:lumMod val="75000"/>
                  </a:schemeClr>
                </a:solidFill>
              </a:rPr>
              <a:t>Improve marketing content value and impact</a:t>
            </a:r>
          </a:p>
          <a:p>
            <a:pPr marL="285750" indent="-285750">
              <a:spcAft>
                <a:spcPts val="1200"/>
              </a:spcAft>
              <a:buClr>
                <a:srgbClr val="FF8C00"/>
              </a:buClr>
              <a:buFont typeface="Arial" panose="020B0604020202020204" pitchFamily="34" charset="0"/>
              <a:buChar char="•"/>
            </a:pPr>
            <a:r>
              <a:rPr lang="en-US" sz="900" dirty="0">
                <a:solidFill>
                  <a:schemeClr val="tx1">
                    <a:lumMod val="75000"/>
                  </a:schemeClr>
                </a:solidFill>
              </a:rPr>
              <a:t>Easily locate and personalize the best sales and marketing content for their target audience</a:t>
            </a:r>
          </a:p>
          <a:p>
            <a:pPr marL="285750" indent="-285750">
              <a:spcAft>
                <a:spcPts val="1200"/>
              </a:spcAft>
              <a:buClr>
                <a:srgbClr val="FF8C00"/>
              </a:buClr>
              <a:buFont typeface="Arial" panose="020B0604020202020204" pitchFamily="34" charset="0"/>
              <a:buChar char="•"/>
            </a:pPr>
            <a:r>
              <a:rPr lang="en-US" sz="900" dirty="0">
                <a:solidFill>
                  <a:schemeClr val="tx1">
                    <a:lumMod val="75000"/>
                  </a:schemeClr>
                </a:solidFill>
              </a:rPr>
              <a:t>Reduce the proposal team’s effort and improve wins</a:t>
            </a:r>
          </a:p>
          <a:p>
            <a:pPr marL="285750" indent="-285750">
              <a:spcAft>
                <a:spcPts val="1200"/>
              </a:spcAft>
              <a:buClr>
                <a:srgbClr val="FF8C00"/>
              </a:buClr>
              <a:buFont typeface="Arial" panose="020B0604020202020204" pitchFamily="34" charset="0"/>
              <a:buChar char="•"/>
            </a:pPr>
            <a:r>
              <a:rPr lang="en-US" sz="900" dirty="0">
                <a:solidFill>
                  <a:schemeClr val="tx1">
                    <a:lumMod val="75000"/>
                  </a:schemeClr>
                </a:solidFill>
              </a:rPr>
              <a:t>Focus valuable sales rep time on new business - not searching</a:t>
            </a:r>
            <a:endParaRPr lang="en-US" dirty="0"/>
          </a:p>
        </p:txBody>
      </p:sp>
      <p:sp>
        <p:nvSpPr>
          <p:cNvPr id="4" name="Header Placeholder 3"/>
          <p:cNvSpPr>
            <a:spLocks noGrp="1"/>
          </p:cNvSpPr>
          <p:nvPr>
            <p:ph type="hdr" sz="quarter"/>
          </p:nvPr>
        </p:nvSpPr>
        <p:spPr/>
        <p:txBody>
          <a:bodyPr/>
          <a:lstStyle/>
          <a:p>
            <a:pPr marL="0" marR="0" lvl="0" indent="0" algn="l" defTabSz="932742"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All rights reserved. MICROSOFT MAKES NO WARRANTIES, EXPRESS, IMPLIED OR STATUTORY, AS TO THE INFORMATION IN THIS PRESENTATION.</a:t>
            </a:r>
            <a:endParaRPr kumimoji="0" lang="en-US" sz="400" b="0" i="0" u="none" strike="noStrike" kern="1200" cap="none" spc="0" normalizeH="0" baseline="0" noProof="0" dirty="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endParaRPr>
          </a:p>
        </p:txBody>
      </p:sp>
      <p:sp>
        <p:nvSpPr>
          <p:cNvPr id="6" name="Date Placeholder 5"/>
          <p:cNvSpPr>
            <a:spLocks noGrp="1"/>
          </p:cNvSpPr>
          <p:nvPr>
            <p:ph type="dt" idx="1"/>
          </p:nvPr>
        </p:nvSpPr>
        <p:spPr/>
        <p:txBody>
          <a:bodyPr/>
          <a:lstStyle/>
          <a:p>
            <a:pPr marL="0" marR="0" lvl="0" indent="0" algn="r" defTabSz="932742" rtl="0" eaLnBrk="1" fontAlgn="auto" latinLnBrk="0" hangingPunct="1">
              <a:lnSpc>
                <a:spcPct val="100000"/>
              </a:lnSpc>
              <a:spcBef>
                <a:spcPts val="0"/>
              </a:spcBef>
              <a:spcAft>
                <a:spcPts val="0"/>
              </a:spcAft>
              <a:buClrTx/>
              <a:buSzTx/>
              <a:buFontTx/>
              <a:buNone/>
              <a:tabLst/>
              <a:defRPr/>
            </a:pPr>
            <a:fld id="{38EEC551-8CDA-4EB6-89BB-2A86C9F091C8}"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32742" rtl="0" eaLnBrk="1" fontAlgn="auto" latinLnBrk="0" hangingPunct="1">
                <a:lnSpc>
                  <a:spcPct val="100000"/>
                </a:lnSpc>
                <a:spcBef>
                  <a:spcPts val="0"/>
                </a:spcBef>
                <a:spcAft>
                  <a:spcPts val="0"/>
                </a:spcAft>
                <a:buClrTx/>
                <a:buSzTx/>
                <a:buFontTx/>
                <a:buNone/>
                <a:tabLst/>
                <a:defRPr/>
              </a:pPr>
              <a:t>2/7/2023 11:40 AM</a:t>
            </a:fld>
            <a:endParaRPr kumimoji="0" lang="en-US" sz="1200" b="0" i="0" u="none" strike="noStrike" kern="1200" cap="none" spc="0" normalizeH="0" baseline="0" noProof="0" dirty="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32742"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32742"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40413750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MAKES NO WARRANTIES, EXPRESS, IMPLIED OR STATUTORY, AS TO THE INFORMATION IN THIS PRESENTATION.</a:t>
            </a:r>
            <a:endPar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
          </p:nvPr>
        </p:nvSpPr>
        <p:spPr/>
        <p:txBody>
          <a:bodyPr/>
          <a:lstStyle/>
          <a:p>
            <a:fld id="{38EEC551-8CDA-4EB6-89BB-2A86C9F091C8}" type="datetime8">
              <a:rPr lang="en-US" smtClean="0"/>
              <a:t>2/7/2023 11:40 AM</a:t>
            </a:fld>
            <a:endParaRPr lang="en-US" dirty="0"/>
          </a:p>
        </p:txBody>
      </p:sp>
      <p:sp>
        <p:nvSpPr>
          <p:cNvPr id="7" name="Slide Number Placeholder 6"/>
          <p:cNvSpPr>
            <a:spLocks noGrp="1"/>
          </p:cNvSpPr>
          <p:nvPr>
            <p:ph type="sldNum" sz="quarter" idx="5"/>
          </p:nvPr>
        </p:nvSpPr>
        <p:spPr/>
        <p:txBody>
          <a:bodyPr/>
          <a:lstStyle/>
          <a:p>
            <a:fld id="{B4008EB6-D09E-4580-8CD6-DDB14511944F}" type="slidenum">
              <a:rPr lang="en-US" smtClean="0"/>
              <a:pPr/>
              <a:t>6</a:t>
            </a:fld>
            <a:endParaRPr lang="en-US" dirty="0"/>
          </a:p>
        </p:txBody>
      </p:sp>
    </p:spTree>
    <p:extLst>
      <p:ext uri="{BB962C8B-B14F-4D97-AF65-F5344CB8AC3E}">
        <p14:creationId xmlns:p14="http://schemas.microsoft.com/office/powerpoint/2010/main" val="5412235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jp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image" Target="../media/image14.emf"/><Relationship Id="rId4" Type="http://schemas.openxmlformats.org/officeDocument/2006/relationships/oleObject" Target="../embeddings/oleObject1.bin"/></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emf"/><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0.emf"/><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Photo">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A16C10A-3296-4AB1-8913-A8609AD48D6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
            <a:ext cx="12436475" cy="7002463"/>
          </a:xfrm>
          <a:prstGeom prst="rect">
            <a:avLst/>
          </a:prstGeom>
        </p:spPr>
      </p:pic>
    </p:spTree>
    <p:extLst>
      <p:ext uri="{BB962C8B-B14F-4D97-AF65-F5344CB8AC3E}">
        <p14:creationId xmlns:p14="http://schemas.microsoft.com/office/powerpoint/2010/main" val="3704772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wo Column Bullet text 1st level no color">
    <p:spTree>
      <p:nvGrpSpPr>
        <p:cNvPr id="1" name=""/>
        <p:cNvGrpSpPr/>
        <p:nvPr/>
      </p:nvGrpSpPr>
      <p:grpSpPr>
        <a:xfrm>
          <a:off x="0" y="0"/>
          <a:ext cx="0" cy="0"/>
          <a:chOff x="0" y="0"/>
          <a:chExt cx="0" cy="0"/>
        </a:xfrm>
      </p:grpSpPr>
      <p:sp>
        <p:nvSpPr>
          <p:cNvPr id="2" name="Title 1"/>
          <p:cNvSpPr>
            <a:spLocks noGrp="1"/>
          </p:cNvSpPr>
          <p:nvPr>
            <p:ph type="title"/>
          </p:nvPr>
        </p:nvSpPr>
        <p:spPr>
          <a:xfrm>
            <a:off x="274639" y="295274"/>
            <a:ext cx="11889564" cy="917575"/>
          </a:xfrm>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74639" y="1212849"/>
            <a:ext cx="5486399" cy="1952329"/>
          </a:xfrm>
        </p:spPr>
        <p:txBody>
          <a:bodyPr wrap="square">
            <a:spAutoFit/>
          </a:bodyPr>
          <a:lstStyle>
            <a:lvl1pPr marL="0" indent="0">
              <a:spcBef>
                <a:spcPts val="1224"/>
              </a:spcBef>
              <a:buClr>
                <a:schemeClr val="tx2"/>
              </a:buClr>
              <a:buFont typeface="Arial" pitchFamily="34" charset="0"/>
              <a:buNone/>
              <a:defRPr sz="3200">
                <a:solidFill>
                  <a:schemeClr val="tx1"/>
                </a:solidFill>
              </a:defRPr>
            </a:lvl1pPr>
            <a:lvl2pPr marL="231775" indent="-231775">
              <a:tabLst/>
              <a:defRPr sz="2000"/>
            </a:lvl2pPr>
            <a:lvl3pPr marL="398463" indent="-168275">
              <a:tabLst/>
              <a:defRPr sz="1400"/>
            </a:lvl3pPr>
            <a:lvl4pPr marL="574675" indent="-180975">
              <a:defRPr sz="1400"/>
            </a:lvl4pPr>
            <a:lvl5pPr marL="744538" indent="-168275">
              <a:tabLst/>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3"/>
          <p:cNvSpPr>
            <a:spLocks noGrp="1"/>
          </p:cNvSpPr>
          <p:nvPr>
            <p:ph type="body" sz="quarter" idx="11"/>
          </p:nvPr>
        </p:nvSpPr>
        <p:spPr>
          <a:xfrm>
            <a:off x="6677804" y="1212849"/>
            <a:ext cx="5486399" cy="1952329"/>
          </a:xfrm>
        </p:spPr>
        <p:txBody>
          <a:bodyPr wrap="square">
            <a:spAutoFit/>
          </a:bodyPr>
          <a:lstStyle>
            <a:lvl1pPr marL="0" indent="0">
              <a:spcBef>
                <a:spcPts val="1224"/>
              </a:spcBef>
              <a:buClr>
                <a:schemeClr val="tx2"/>
              </a:buClr>
              <a:buFont typeface="Arial" pitchFamily="34" charset="0"/>
              <a:buNone/>
              <a:defRPr sz="3200">
                <a:solidFill>
                  <a:schemeClr val="tx1"/>
                </a:solidFill>
              </a:defRPr>
            </a:lvl1pPr>
            <a:lvl2pPr marL="231775" indent="-231775">
              <a:tabLst/>
              <a:defRPr sz="2000"/>
            </a:lvl2pPr>
            <a:lvl3pPr marL="398463" indent="-168275">
              <a:tabLst/>
              <a:defRPr sz="1400"/>
            </a:lvl3pPr>
            <a:lvl4pPr marL="574675" indent="-180975">
              <a:defRPr sz="1400"/>
            </a:lvl4pPr>
            <a:lvl5pPr marL="744538" indent="-168275">
              <a:tabLst/>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06359388"/>
      </p:ext>
    </p:extLst>
  </p:cSld>
  <p:clrMapOvr>
    <a:masterClrMapping/>
  </p:clrMapOvr>
  <p:transition>
    <p:fade/>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Developer Code Layou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0DF2A6-26A8-4810-95DF-F65F123C6660}"/>
              </a:ext>
            </a:extLst>
          </p:cNvPr>
          <p:cNvSpPr>
            <a:spLocks noGrp="1"/>
          </p:cNvSpPr>
          <p:nvPr>
            <p:ph type="title" hasCustomPrompt="1"/>
          </p:nvPr>
        </p:nvSpPr>
        <p:spPr/>
        <p:txBody>
          <a:bodyPr/>
          <a:lstStyle>
            <a:lvl1pPr>
              <a:defRPr/>
            </a:lvl1pPr>
          </a:lstStyle>
          <a:p>
            <a:r>
              <a:rPr lang="en-US"/>
              <a:t>Software code slide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600059" y="1465289"/>
            <a:ext cx="11239464" cy="1946203"/>
          </a:xfrm>
        </p:spPr>
        <p:txBody>
          <a:bodyPr/>
          <a:lstStyle>
            <a:lvl1pPr marL="0" indent="0">
              <a:buNone/>
              <a:defRPr sz="2856">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1pPr>
            <a:lvl2pPr marL="353449" indent="0">
              <a:buNone/>
              <a:defRPr sz="2448">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96241" indent="0">
              <a:buNone/>
              <a:defRPr sz="204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30773" indent="0">
              <a:buNone/>
              <a:defRPr sz="1836">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71912" indent="0">
              <a:buNone/>
              <a:defRPr sz="1836">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41004823"/>
      </p:ext>
    </p:extLst>
  </p:cSld>
  <p:clrMapOvr>
    <a:masterClrMapping/>
  </p:clrMapOvr>
  <p:transition>
    <p:fade/>
  </p:transition>
  <p:extLst>
    <p:ext uri="{DCECCB84-F9BA-43D5-87BE-67443E8EF086}">
      <p15:sldGuideLst xmlns:p15="http://schemas.microsoft.com/office/powerpoint/2012/main">
        <p15:guide id="1" orient="horz" pos="1272">
          <p15:clr>
            <a:srgbClr val="5ACBF0"/>
          </p15:clr>
        </p15:guide>
        <p15:guide id="2" orient="horz" pos="905">
          <p15:clr>
            <a:srgbClr val="5ACBF0"/>
          </p15:clr>
        </p15:guide>
        <p15:guide id="3" orient="horz" pos="288">
          <p15:clr>
            <a:srgbClr val="5ACBF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Closing logo slide">
    <p:spTree>
      <p:nvGrpSpPr>
        <p:cNvPr id="1" name=""/>
        <p:cNvGrpSpPr/>
        <p:nvPr/>
      </p:nvGrpSpPr>
      <p:grpSpPr>
        <a:xfrm>
          <a:off x="0" y="0"/>
          <a:ext cx="0" cy="0"/>
          <a:chOff x="0" y="0"/>
          <a:chExt cx="0" cy="0"/>
        </a:xfrm>
      </p:grpSpPr>
      <p:pic>
        <p:nvPicPr>
          <p:cNvPr id="5" name="MS logo white - EMF" descr="Microsoft logo white text version">
            <a:extLst>
              <a:ext uri="{FF2B5EF4-FFF2-40B4-BE49-F238E27FC236}">
                <a16:creationId xmlns:a16="http://schemas.microsoft.com/office/drawing/2014/main" id="{70D3778F-A717-44C8-9013-FF206B15DD6D}"/>
              </a:ext>
            </a:extLst>
          </p:cNvPr>
          <p:cNvPicPr>
            <a:picLocks noChangeAspect="1"/>
          </p:cNvPicPr>
          <p:nvPr userDrawn="1"/>
        </p:nvPicPr>
        <p:blipFill>
          <a:blip r:embed="rId2"/>
          <a:stretch>
            <a:fillRect/>
          </a:stretch>
        </p:blipFill>
        <p:spPr bwMode="black">
          <a:xfrm>
            <a:off x="595915" y="597450"/>
            <a:ext cx="1393641" cy="298433"/>
          </a:xfrm>
          <a:prstGeom prst="rect">
            <a:avLst/>
          </a:prstGeom>
        </p:spPr>
      </p:pic>
      <p:sp>
        <p:nvSpPr>
          <p:cNvPr id="2" name="Text Box 3" descr="This is a copyright notice that should be included on the final slide."/>
          <p:cNvSpPr txBox="1">
            <a:spLocks noChangeArrowheads="1"/>
          </p:cNvSpPr>
          <p:nvPr userDrawn="1"/>
        </p:nvSpPr>
        <p:spPr bwMode="blackWhite">
          <a:xfrm>
            <a:off x="595914" y="6281748"/>
            <a:ext cx="4572000" cy="112090"/>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50843" eaLnBrk="0" hangingPunct="0"/>
            <a:r>
              <a:rPr lang="en-US" sz="714">
                <a:gradFill>
                  <a:gsLst>
                    <a:gs pos="0">
                      <a:schemeClr val="tx1"/>
                    </a:gs>
                    <a:gs pos="100000">
                      <a:schemeClr val="tx1"/>
                    </a:gs>
                  </a:gsLst>
                  <a:lin ang="5400000" scaled="0"/>
                </a:gradFill>
                <a:cs typeface="Segoe UI" pitchFamily="34" charset="0"/>
              </a:rPr>
              <a:t>© Copyright Microsoft Corporation. All rights reserved. </a:t>
            </a:r>
          </a:p>
        </p:txBody>
      </p:sp>
    </p:spTree>
    <p:extLst>
      <p:ext uri="{BB962C8B-B14F-4D97-AF65-F5344CB8AC3E}">
        <p14:creationId xmlns:p14="http://schemas.microsoft.com/office/powerpoint/2010/main" val="1974309839"/>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Black Notes slide Layout">
    <p:spTree>
      <p:nvGrpSpPr>
        <p:cNvPr id="1" name=""/>
        <p:cNvGrpSpPr/>
        <p:nvPr/>
      </p:nvGrpSpPr>
      <p:grpSpPr>
        <a:xfrm>
          <a:off x="0" y="0"/>
          <a:ext cx="0" cy="0"/>
          <a:chOff x="0" y="0"/>
          <a:chExt cx="0" cy="0"/>
        </a:xfrm>
      </p:grpSpPr>
      <p:sp>
        <p:nvSpPr>
          <p:cNvPr id="3" name="Title 2"/>
          <p:cNvSpPr>
            <a:spLocks noGrp="1"/>
          </p:cNvSpPr>
          <p:nvPr>
            <p:ph type="title"/>
          </p:nvPr>
        </p:nvSpPr>
        <p:spPr bwMode="white"/>
        <p:txBody>
          <a:bodyPr/>
          <a:lstStyle>
            <a:lvl1pPr>
              <a:defRPr b="0">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595914" y="1465289"/>
            <a:ext cx="11239789" cy="2260106"/>
          </a:xfrm>
        </p:spPr>
        <p:txBody>
          <a:bodyPr>
            <a:spAutoFit/>
          </a:bodyPr>
          <a:lstStyle>
            <a:lvl1pPr>
              <a:defRPr sz="3672">
                <a:latin typeface="+mn-lt"/>
              </a:defRPr>
            </a:lvl1pPr>
            <a:lvl2pPr>
              <a:defRPr sz="2856">
                <a:latin typeface="+mn-lt"/>
              </a:defRPr>
            </a:lvl2pPr>
            <a:lvl3pPr>
              <a:defRPr sz="2448">
                <a:latin typeface="+mn-lt"/>
              </a:defRPr>
            </a:lvl3pPr>
            <a:lvl4pPr>
              <a:defRPr sz="2040">
                <a:latin typeface="+mn-lt"/>
              </a:defRPr>
            </a:lvl4pPr>
            <a:lvl5pPr>
              <a:defRPr sz="1836">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Next slide"/>
          <p:cNvSpPr>
            <a:spLocks noGrp="1"/>
          </p:cNvSpPr>
          <p:nvPr>
            <p:ph type="body" sz="quarter" idx="11" hasCustomPrompt="1"/>
          </p:nvPr>
        </p:nvSpPr>
        <p:spPr>
          <a:xfrm>
            <a:off x="2" y="6393839"/>
            <a:ext cx="12436476" cy="600688"/>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3774" spc="-52" baseline="0">
                <a:gradFill>
                  <a:gsLst>
                    <a:gs pos="0">
                      <a:srgbClr val="000000"/>
                    </a:gs>
                    <a:gs pos="100000">
                      <a:srgbClr val="000000"/>
                    </a:gs>
                  </a:gsLst>
                  <a:lin ang="5400000" scaled="0"/>
                </a:gradFill>
                <a:effectLst/>
                <a:latin typeface="Segoe UI" pitchFamily="34" charset="0"/>
                <a:ea typeface="Segoe UI" pitchFamily="34" charset="0"/>
                <a:cs typeface="Segoe UI" pitchFamily="34" charset="0"/>
              </a:defRPr>
            </a:lvl1pPr>
          </a:lstStyle>
          <a:p>
            <a:pPr lvl="0"/>
            <a:r>
              <a:rPr lang="en-US"/>
              <a:t>Next:</a:t>
            </a:r>
          </a:p>
        </p:txBody>
      </p:sp>
    </p:spTree>
    <p:extLst>
      <p:ext uri="{BB962C8B-B14F-4D97-AF65-F5344CB8AC3E}">
        <p14:creationId xmlns:p14="http://schemas.microsoft.com/office/powerpoint/2010/main" val="941509368"/>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904">
          <p15:clr>
            <a:srgbClr val="5ACBF0"/>
          </p15:clr>
        </p15:guide>
        <p15:guide id="2" orient="horz" pos="288">
          <p15:clr>
            <a:srgbClr val="5ACBF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311135705"/>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emo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9" y="1209973"/>
            <a:ext cx="10056812" cy="2751698"/>
          </a:xfrm>
          <a:noFill/>
        </p:spPr>
        <p:txBody>
          <a:bodyPr tIns="91440" bIns="91440" anchor="t" anchorCtr="0"/>
          <a:lstStyle>
            <a:lvl1pPr>
              <a:defRPr sz="7200" spc="-100" baseline="0">
                <a:gradFill>
                  <a:gsLst>
                    <a:gs pos="0">
                      <a:schemeClr val="tx1"/>
                    </a:gs>
                    <a:gs pos="100000">
                      <a:schemeClr val="tx1"/>
                    </a:gs>
                  </a:gsLst>
                  <a:lin ang="5400000" scaled="0"/>
                </a:gradFill>
              </a:defRPr>
            </a:lvl1pPr>
          </a:lstStyle>
          <a:p>
            <a:r>
              <a:rPr lang="en-US" dirty="0"/>
              <a:t>Demo title</a:t>
            </a:r>
          </a:p>
        </p:txBody>
      </p:sp>
      <p:sp>
        <p:nvSpPr>
          <p:cNvPr id="5" name="Text Placeholder 4"/>
          <p:cNvSpPr>
            <a:spLocks noGrp="1"/>
          </p:cNvSpPr>
          <p:nvPr>
            <p:ph type="body" sz="quarter" idx="12" hasCustomPrompt="1"/>
          </p:nvPr>
        </p:nvSpPr>
        <p:spPr>
          <a:xfrm>
            <a:off x="274638" y="3954463"/>
            <a:ext cx="10058401" cy="1829593"/>
          </a:xfrm>
          <a:noFill/>
        </p:spPr>
        <p:txBody>
          <a:bodyPr lIns="182880" tIns="146304" rIns="182880" bIns="146304">
            <a:noAutofit/>
          </a:bodyPr>
          <a:lstStyle>
            <a:lvl1pPr marL="0" indent="0">
              <a:spcBef>
                <a:spcPts val="0"/>
              </a:spcBef>
              <a:buNone/>
              <a:defRPr sz="3600" spc="0" baseline="0">
                <a:gradFill>
                  <a:gsLst>
                    <a:gs pos="0">
                      <a:schemeClr val="tx1"/>
                    </a:gs>
                    <a:gs pos="100000">
                      <a:schemeClr val="tx1"/>
                    </a:gs>
                  </a:gsLst>
                  <a:lin ang="5400000" scaled="0"/>
                </a:gradFill>
                <a:latin typeface="+mj-lt"/>
              </a:defRPr>
            </a:lvl1pPr>
          </a:lstStyle>
          <a:p>
            <a:pPr lvl="0"/>
            <a:r>
              <a:rPr lang="en-US" dirty="0"/>
              <a:t>Speaker Name</a:t>
            </a:r>
          </a:p>
        </p:txBody>
      </p:sp>
    </p:spTree>
    <p:extLst>
      <p:ext uri="{BB962C8B-B14F-4D97-AF65-F5344CB8AC3E}">
        <p14:creationId xmlns:p14="http://schemas.microsoft.com/office/powerpoint/2010/main" val="292386190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ideo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9" y="1209973"/>
            <a:ext cx="10056812" cy="2751698"/>
          </a:xfrm>
          <a:noFill/>
        </p:spPr>
        <p:txBody>
          <a:bodyPr tIns="91440" bIns="91440" anchor="t" anchorCtr="0"/>
          <a:lstStyle>
            <a:lvl1pPr>
              <a:defRPr lang="en-US" sz="7200" b="0" kern="1200" cap="none" spc="-100" baseline="0" dirty="0">
                <a:ln w="3175">
                  <a:noFill/>
                </a:ln>
                <a:gradFill>
                  <a:gsLst>
                    <a:gs pos="0">
                      <a:schemeClr val="tx1"/>
                    </a:gs>
                    <a:gs pos="100000">
                      <a:schemeClr val="tx1"/>
                    </a:gs>
                  </a:gsLst>
                  <a:lin ang="5400000" scaled="0"/>
                </a:gradFill>
                <a:effectLst/>
                <a:latin typeface="+mj-lt"/>
                <a:ea typeface="+mn-ea"/>
                <a:cs typeface="Segoe UI" pitchFamily="34" charset="0"/>
              </a:defRPr>
            </a:lvl1pPr>
          </a:lstStyle>
          <a:p>
            <a:r>
              <a:rPr lang="en-US" dirty="0"/>
              <a:t>Video title</a:t>
            </a:r>
          </a:p>
        </p:txBody>
      </p:sp>
    </p:spTree>
    <p:extLst>
      <p:ext uri="{BB962C8B-B14F-4D97-AF65-F5344CB8AC3E}">
        <p14:creationId xmlns:p14="http://schemas.microsoft.com/office/powerpoint/2010/main" val="215941221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Title Accent Color 1">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8" y="2125662"/>
            <a:ext cx="11887200" cy="1181862"/>
          </a:xfrm>
          <a:noFill/>
        </p:spPr>
        <p:txBody>
          <a:bodyPr tIns="91440" bIns="91440" anchor="t" anchorCtr="0">
            <a:spAutoFit/>
          </a:bodyPr>
          <a:lstStyle>
            <a:lvl1pPr>
              <a:defRPr sz="7200" spc="-100" baseline="0">
                <a:gradFill>
                  <a:gsLst>
                    <a:gs pos="100000">
                      <a:schemeClr val="tx1"/>
                    </a:gs>
                    <a:gs pos="0">
                      <a:schemeClr val="tx1"/>
                    </a:gs>
                  </a:gsLst>
                  <a:lin ang="5400000" scaled="0"/>
                </a:gradFill>
              </a:defRPr>
            </a:lvl1pPr>
          </a:lstStyle>
          <a:p>
            <a:r>
              <a:rPr lang="en-US" dirty="0"/>
              <a:t>Section title</a:t>
            </a:r>
          </a:p>
        </p:txBody>
      </p:sp>
    </p:spTree>
    <p:extLst>
      <p:ext uri="{BB962C8B-B14F-4D97-AF65-F5344CB8AC3E}">
        <p14:creationId xmlns:p14="http://schemas.microsoft.com/office/powerpoint/2010/main" val="407535725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Title Accent Color 2">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8" y="2125662"/>
            <a:ext cx="11887200" cy="1181862"/>
          </a:xfrm>
          <a:noFill/>
        </p:spPr>
        <p:txBody>
          <a:bodyPr tIns="91440" bIns="91440" anchor="t" anchorCtr="0">
            <a:spAutoFit/>
          </a:bodyPr>
          <a:lstStyle>
            <a:lvl1pPr>
              <a:defRPr sz="7200" spc="-100" baseline="0">
                <a:gradFill>
                  <a:gsLst>
                    <a:gs pos="100000">
                      <a:schemeClr val="tx1"/>
                    </a:gs>
                    <a:gs pos="0">
                      <a:schemeClr val="tx1"/>
                    </a:gs>
                  </a:gsLst>
                  <a:lin ang="5400000" scaled="0"/>
                </a:gradFill>
              </a:defRPr>
            </a:lvl1pPr>
          </a:lstStyle>
          <a:p>
            <a:r>
              <a:rPr lang="en-US" dirty="0"/>
              <a:t>Section title</a:t>
            </a:r>
          </a:p>
        </p:txBody>
      </p:sp>
    </p:spTree>
    <p:extLst>
      <p:ext uri="{BB962C8B-B14F-4D97-AF65-F5344CB8AC3E}">
        <p14:creationId xmlns:p14="http://schemas.microsoft.com/office/powerpoint/2010/main" val="762536910"/>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Title Accent Color 3">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8" y="2125662"/>
            <a:ext cx="11887200" cy="1181862"/>
          </a:xfrm>
          <a:noFill/>
        </p:spPr>
        <p:txBody>
          <a:bodyPr tIns="91440" bIns="91440" anchor="t" anchorCtr="0">
            <a:spAutoFit/>
          </a:bodyPr>
          <a:lstStyle>
            <a:lvl1pPr>
              <a:defRPr sz="7200" spc="-100" baseline="0">
                <a:gradFill>
                  <a:gsLst>
                    <a:gs pos="100000">
                      <a:schemeClr val="tx1"/>
                    </a:gs>
                    <a:gs pos="0">
                      <a:schemeClr val="tx1"/>
                    </a:gs>
                  </a:gsLst>
                  <a:lin ang="5400000" scaled="0"/>
                </a:gradFill>
              </a:defRPr>
            </a:lvl1pPr>
          </a:lstStyle>
          <a:p>
            <a:r>
              <a:rPr lang="en-US" dirty="0"/>
              <a:t>Section title</a:t>
            </a:r>
          </a:p>
        </p:txBody>
      </p:sp>
    </p:spTree>
    <p:extLst>
      <p:ext uri="{BB962C8B-B14F-4D97-AF65-F5344CB8AC3E}">
        <p14:creationId xmlns:p14="http://schemas.microsoft.com/office/powerpoint/2010/main" val="2472271686"/>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9526804"/>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Accent Color 1">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8450787"/>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Accent Color 2">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9344578"/>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2"/>
        </a:solidFill>
        <a:effectLst/>
      </p:bgPr>
    </p:bg>
    <p:spTree>
      <p:nvGrpSpPr>
        <p:cNvPr id="1" name=""/>
        <p:cNvGrpSpPr/>
        <p:nvPr/>
      </p:nvGrpSpPr>
      <p:grpSpPr>
        <a:xfrm>
          <a:off x="0" y="0"/>
          <a:ext cx="0" cy="0"/>
          <a:chOff x="0" y="0"/>
          <a:chExt cx="0" cy="0"/>
        </a:xfrm>
      </p:grpSpPr>
      <p:sp>
        <p:nvSpPr>
          <p:cNvPr id="5" name="Text Placeholder 4"/>
          <p:cNvSpPr>
            <a:spLocks noGrp="1"/>
          </p:cNvSpPr>
          <p:nvPr>
            <p:ph type="body" sz="quarter" idx="12" hasCustomPrompt="1"/>
          </p:nvPr>
        </p:nvSpPr>
        <p:spPr>
          <a:xfrm>
            <a:off x="276540" y="3954457"/>
            <a:ext cx="6399213" cy="1830388"/>
          </a:xfrm>
          <a:noFill/>
        </p:spPr>
        <p:txBody>
          <a:bodyPr lIns="146304" tIns="109728" rIns="146304" bIns="109728">
            <a:noAutofit/>
          </a:bodyPr>
          <a:lstStyle>
            <a:lvl1pPr marL="0" indent="0">
              <a:spcBef>
                <a:spcPts val="0"/>
              </a:spcBef>
              <a:buNone/>
              <a:defRPr sz="3200" spc="0" baseline="0">
                <a:solidFill>
                  <a:schemeClr val="bg1"/>
                </a:solidFill>
                <a:latin typeface="+mj-lt"/>
              </a:defRPr>
            </a:lvl1pPr>
          </a:lstStyle>
          <a:p>
            <a:pPr lvl="0"/>
            <a:r>
              <a:rPr lang="en-US" dirty="0"/>
              <a:t>Speaker Name</a:t>
            </a:r>
          </a:p>
        </p:txBody>
      </p:sp>
      <p:sp>
        <p:nvSpPr>
          <p:cNvPr id="9" name="Title 1"/>
          <p:cNvSpPr>
            <a:spLocks noGrp="1"/>
          </p:cNvSpPr>
          <p:nvPr>
            <p:ph type="title" hasCustomPrompt="1"/>
          </p:nvPr>
        </p:nvSpPr>
        <p:spPr>
          <a:xfrm>
            <a:off x="274702" y="2117165"/>
            <a:ext cx="8229535" cy="1837298"/>
          </a:xfrm>
          <a:noFill/>
        </p:spPr>
        <p:txBody>
          <a:bodyPr lIns="146304" tIns="91440" rIns="146304" bIns="91440" anchor="t" anchorCtr="0"/>
          <a:lstStyle>
            <a:lvl1pPr>
              <a:defRPr sz="5400" spc="-100" baseline="0">
                <a:solidFill>
                  <a:schemeClr val="bg1"/>
                </a:solidFill>
              </a:defRPr>
            </a:lvl1pPr>
          </a:lstStyle>
          <a:p>
            <a:r>
              <a:rPr lang="en-US" dirty="0"/>
              <a:t>Presentation title</a:t>
            </a:r>
          </a:p>
        </p:txBody>
      </p:sp>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64569" y="463750"/>
            <a:ext cx="1083243" cy="751500"/>
          </a:xfrm>
          <a:prstGeom prst="rect">
            <a:avLst/>
          </a:prstGeom>
        </p:spPr>
      </p:pic>
    </p:spTree>
    <p:extLst>
      <p:ext uri="{BB962C8B-B14F-4D97-AF65-F5344CB8AC3E}">
        <p14:creationId xmlns:p14="http://schemas.microsoft.com/office/powerpoint/2010/main" val="288605353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Accent Color 3">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6928305"/>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losing logo slide">
    <p:spTree>
      <p:nvGrpSpPr>
        <p:cNvPr id="1" name=""/>
        <p:cNvGrpSpPr/>
        <p:nvPr/>
      </p:nvGrpSpPr>
      <p:grpSpPr>
        <a:xfrm>
          <a:off x="0" y="0"/>
          <a:ext cx="0" cy="0"/>
          <a:chOff x="0" y="0"/>
          <a:chExt cx="0" cy="0"/>
        </a:xfrm>
      </p:grpSpPr>
      <p:sp>
        <p:nvSpPr>
          <p:cNvPr id="2" name="Text Box 3"/>
          <p:cNvSpPr txBox="1">
            <a:spLocks noChangeArrowheads="1"/>
          </p:cNvSpPr>
          <p:nvPr userDrawn="1"/>
        </p:nvSpPr>
        <p:spPr bwMode="blackWhite">
          <a:xfrm>
            <a:off x="274638" y="6189353"/>
            <a:ext cx="11856403" cy="403187"/>
          </a:xfrm>
          <a:prstGeom prst="rect">
            <a:avLst/>
          </a:prstGeom>
          <a:noFill/>
          <a:ln w="12700">
            <a:noFill/>
            <a:miter lim="800000"/>
            <a:headEnd type="none" w="sm" len="sm"/>
            <a:tailEnd type="none" w="sm" len="sm"/>
          </a:ln>
          <a:effectLst/>
        </p:spPr>
        <p:txBody>
          <a:bodyPr vert="horz" wrap="square" lIns="182880" tIns="146304" rIns="182880" bIns="146304" numCol="1" anchor="t" anchorCtr="0" compatLnSpc="1">
            <a:prstTxWarp prst="textNoShape">
              <a:avLst/>
            </a:prstTxWarp>
            <a:spAutoFit/>
          </a:bodyPr>
          <a:lstStyle/>
          <a:p>
            <a:pPr defTabSz="932290" eaLnBrk="0" hangingPunct="0"/>
            <a:r>
              <a:rPr lang="en-US" sz="700" dirty="0">
                <a:gradFill>
                  <a:gsLst>
                    <a:gs pos="0">
                      <a:schemeClr val="tx1"/>
                    </a:gs>
                    <a:gs pos="100000">
                      <a:schemeClr val="tx1"/>
                    </a:gs>
                  </a:gsLst>
                  <a:lin ang="5400000" scaled="0"/>
                </a:gradFill>
                <a:cs typeface="Segoe UI" pitchFamily="34" charset="0"/>
              </a:rPr>
              <a:t>© Microsoft Corporation. All rights reserved. </a:t>
            </a:r>
          </a:p>
        </p:txBody>
      </p:sp>
      <p:pic>
        <p:nvPicPr>
          <p:cNvPr id="3" name="Picture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invGray">
          <a:xfrm>
            <a:off x="10868003" y="6271922"/>
            <a:ext cx="1111272" cy="238050"/>
          </a:xfrm>
          <a:prstGeom prst="rect">
            <a:avLst/>
          </a:prstGeom>
        </p:spPr>
      </p:pic>
      <p:pic>
        <p:nvPicPr>
          <p:cNvPr id="5" name="Picture 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66540" y="3192239"/>
            <a:ext cx="7434441" cy="498294"/>
          </a:xfrm>
          <a:prstGeom prst="rect">
            <a:avLst/>
          </a:prstGeom>
        </p:spPr>
      </p:pic>
    </p:spTree>
    <p:extLst>
      <p:ext uri="{BB962C8B-B14F-4D97-AF65-F5344CB8AC3E}">
        <p14:creationId xmlns:p14="http://schemas.microsoft.com/office/powerpoint/2010/main" val="3928358739"/>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losing logo w-signature">
    <p:spTree>
      <p:nvGrpSpPr>
        <p:cNvPr id="1" name=""/>
        <p:cNvGrpSpPr/>
        <p:nvPr/>
      </p:nvGrpSpPr>
      <p:grpSpPr>
        <a:xfrm>
          <a:off x="0" y="0"/>
          <a:ext cx="0" cy="0"/>
          <a:chOff x="0" y="0"/>
          <a:chExt cx="0" cy="0"/>
        </a:xfrm>
      </p:grpSpPr>
      <p:sp>
        <p:nvSpPr>
          <p:cNvPr id="2" name="Text Box 3"/>
          <p:cNvSpPr txBox="1">
            <a:spLocks noChangeArrowheads="1"/>
          </p:cNvSpPr>
          <p:nvPr userDrawn="1"/>
        </p:nvSpPr>
        <p:spPr bwMode="blackWhite">
          <a:xfrm>
            <a:off x="274638" y="6189353"/>
            <a:ext cx="11856403" cy="403187"/>
          </a:xfrm>
          <a:prstGeom prst="rect">
            <a:avLst/>
          </a:prstGeom>
          <a:noFill/>
          <a:ln w="12700">
            <a:noFill/>
            <a:miter lim="800000"/>
            <a:headEnd type="none" w="sm" len="sm"/>
            <a:tailEnd type="none" w="sm" len="sm"/>
          </a:ln>
          <a:effectLst/>
        </p:spPr>
        <p:txBody>
          <a:bodyPr vert="horz" wrap="square" lIns="182880" tIns="146304" rIns="182880" bIns="146304" numCol="1" anchor="t" anchorCtr="0" compatLnSpc="1">
            <a:prstTxWarp prst="textNoShape">
              <a:avLst/>
            </a:prstTxWarp>
            <a:spAutoFit/>
          </a:bodyPr>
          <a:lstStyle/>
          <a:p>
            <a:pPr defTabSz="932290" eaLnBrk="0" hangingPunct="0"/>
            <a:r>
              <a:rPr lang="en-US" sz="700" dirty="0">
                <a:gradFill>
                  <a:gsLst>
                    <a:gs pos="0">
                      <a:schemeClr val="tx1"/>
                    </a:gs>
                    <a:gs pos="100000">
                      <a:schemeClr val="tx1"/>
                    </a:gs>
                  </a:gsLst>
                  <a:lin ang="5400000" scaled="0"/>
                </a:gradFill>
                <a:cs typeface="Segoe UI" pitchFamily="34" charset="0"/>
              </a:rPr>
              <a:t>© Microsoft Corporation. All rights reserved. </a:t>
            </a:r>
          </a:p>
        </p:txBody>
      </p:sp>
      <p:pic>
        <p:nvPicPr>
          <p:cNvPr id="3" name="Picture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invGray">
          <a:xfrm>
            <a:off x="10868003" y="6271922"/>
            <a:ext cx="1111272" cy="238050"/>
          </a:xfrm>
          <a:prstGeom prst="rect">
            <a:avLst/>
          </a:prstGeom>
        </p:spPr>
      </p:pic>
      <p:sp>
        <p:nvSpPr>
          <p:cNvPr id="8" name="Text Placeholder 2"/>
          <p:cNvSpPr>
            <a:spLocks noGrp="1"/>
          </p:cNvSpPr>
          <p:nvPr>
            <p:ph type="body" sz="quarter" idx="10"/>
          </p:nvPr>
        </p:nvSpPr>
        <p:spPr>
          <a:xfrm>
            <a:off x="303157" y="3497262"/>
            <a:ext cx="6737350" cy="337015"/>
          </a:xfrm>
        </p:spPr>
        <p:txBody>
          <a:bodyPr/>
          <a:lstStyle>
            <a:lvl1pPr marL="0" indent="0">
              <a:spcBef>
                <a:spcPts val="0"/>
              </a:spcBef>
              <a:buNone/>
              <a:defRPr sz="1100">
                <a:latin typeface="+mn-lt"/>
              </a:defRPr>
            </a:lvl1pPr>
          </a:lstStyle>
          <a:p>
            <a:pPr lvl="0"/>
            <a:r>
              <a:rPr lang="en-US" dirty="0"/>
              <a:t>Click to edit Master text styles</a:t>
            </a:r>
          </a:p>
        </p:txBody>
      </p:sp>
      <p:pic>
        <p:nvPicPr>
          <p:cNvPr id="9" name="Picture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66540" y="2576377"/>
            <a:ext cx="7434441" cy="498294"/>
          </a:xfrm>
          <a:prstGeom prst="rect">
            <a:avLst/>
          </a:prstGeom>
        </p:spPr>
      </p:pic>
    </p:spTree>
    <p:extLst>
      <p:ext uri="{BB962C8B-B14F-4D97-AF65-F5344CB8AC3E}">
        <p14:creationId xmlns:p14="http://schemas.microsoft.com/office/powerpoint/2010/main" val="2224609974"/>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itle and  Non-Bulleted Content">
    <p:spTree>
      <p:nvGrpSpPr>
        <p:cNvPr id="1" name=""/>
        <p:cNvGrpSpPr/>
        <p:nvPr/>
      </p:nvGrpSpPr>
      <p:grpSpPr>
        <a:xfrm>
          <a:off x="0" y="0"/>
          <a:ext cx="0" cy="0"/>
          <a:chOff x="0" y="0"/>
          <a:chExt cx="0" cy="0"/>
        </a:xfrm>
      </p:grpSpPr>
      <p:sp>
        <p:nvSpPr>
          <p:cNvPr id="7" name="Text Placeholder 4"/>
          <p:cNvSpPr>
            <a:spLocks noGrp="1"/>
          </p:cNvSpPr>
          <p:nvPr>
            <p:ph type="body" sz="quarter" idx="10" hasCustomPrompt="1"/>
          </p:nvPr>
        </p:nvSpPr>
        <p:spPr>
          <a:xfrm>
            <a:off x="432754" y="1480115"/>
            <a:ext cx="11607130" cy="1070934"/>
          </a:xfrm>
        </p:spPr>
        <p:txBody>
          <a:bodyPr/>
          <a:lstStyle>
            <a:lvl1pPr marL="0" indent="0">
              <a:spcBef>
                <a:spcPts val="0"/>
              </a:spcBef>
              <a:spcAft>
                <a:spcPts val="688"/>
              </a:spcAft>
              <a:buNone/>
              <a:defRPr sz="3264" spc="-102" baseline="0">
                <a:solidFill>
                  <a:srgbClr val="505050"/>
                </a:solidFill>
                <a:latin typeface="+mj-lt"/>
                <a:cs typeface="Segoe UI Light"/>
              </a:defRPr>
            </a:lvl1pPr>
            <a:lvl2pPr marL="0" indent="0">
              <a:spcBef>
                <a:spcPts val="0"/>
              </a:spcBef>
              <a:spcAft>
                <a:spcPts val="306"/>
              </a:spcAft>
              <a:buNone/>
              <a:defRPr sz="2448" spc="-51" baseline="0">
                <a:solidFill>
                  <a:srgbClr val="505050"/>
                </a:solidFill>
                <a:latin typeface="+mj-lt"/>
                <a:cs typeface="Segoe UI Light"/>
              </a:defRPr>
            </a:lvl2pPr>
            <a:lvl3pPr marL="0" indent="0">
              <a:spcBef>
                <a:spcPts val="0"/>
              </a:spcBef>
              <a:spcAft>
                <a:spcPts val="306"/>
              </a:spcAft>
              <a:buNone/>
              <a:defRPr sz="1530"/>
            </a:lvl3pPr>
            <a:lvl4pPr marL="0" indent="0">
              <a:spcBef>
                <a:spcPts val="0"/>
              </a:spcBef>
              <a:spcAft>
                <a:spcPts val="306"/>
              </a:spcAft>
              <a:buNone/>
              <a:defRPr/>
            </a:lvl4pPr>
            <a:lvl5pPr marL="0" indent="0">
              <a:spcBef>
                <a:spcPts val="0"/>
              </a:spcBef>
              <a:spcAft>
                <a:spcPts val="306"/>
              </a:spcAft>
              <a:buNone/>
              <a:defRPr/>
            </a:lvl5pPr>
          </a:lstStyle>
          <a:p>
            <a:pPr lvl="0"/>
            <a:r>
              <a:rPr lang="en-US"/>
              <a:t>Click to edit Master text styles 32pt</a:t>
            </a:r>
          </a:p>
          <a:p>
            <a:pPr lvl="1"/>
            <a:r>
              <a:rPr lang="en-US"/>
              <a:t>Second level 24pt</a:t>
            </a:r>
          </a:p>
        </p:txBody>
      </p:sp>
      <p:sp>
        <p:nvSpPr>
          <p:cNvPr id="5" name="Title Placeholder 1"/>
          <p:cNvSpPr>
            <a:spLocks noGrp="1"/>
          </p:cNvSpPr>
          <p:nvPr>
            <p:ph type="title"/>
          </p:nvPr>
        </p:nvSpPr>
        <p:spPr>
          <a:xfrm>
            <a:off x="432756" y="332510"/>
            <a:ext cx="11375536" cy="664797"/>
          </a:xfrm>
          <a:prstGeom prst="rect">
            <a:avLst/>
          </a:prstGeom>
        </p:spPr>
        <p:txBody>
          <a:bodyPr vert="horz" wrap="square" lIns="0" tIns="0" rIns="0" bIns="0" rtlCol="0" anchor="t">
            <a:spAutoFit/>
          </a:bodyPr>
          <a:lstStyle/>
          <a:p>
            <a:r>
              <a:rPr lang="en-US"/>
              <a:t>Click to edit Master title style</a:t>
            </a:r>
          </a:p>
        </p:txBody>
      </p:sp>
    </p:spTree>
    <p:extLst>
      <p:ext uri="{BB962C8B-B14F-4D97-AF65-F5344CB8AC3E}">
        <p14:creationId xmlns:p14="http://schemas.microsoft.com/office/powerpoint/2010/main" val="2900371773"/>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Title Slide Photo">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A16C10A-3296-4AB1-8913-A8609AD48D6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
            <a:ext cx="12436475" cy="7002463"/>
          </a:xfrm>
          <a:prstGeom prst="rect">
            <a:avLst/>
          </a:prstGeom>
        </p:spPr>
      </p:pic>
    </p:spTree>
    <p:extLst>
      <p:ext uri="{BB962C8B-B14F-4D97-AF65-F5344CB8AC3E}">
        <p14:creationId xmlns:p14="http://schemas.microsoft.com/office/powerpoint/2010/main" val="2344012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2"/>
        </a:solidFill>
        <a:effectLst/>
      </p:bgPr>
    </p:bg>
    <p:spTree>
      <p:nvGrpSpPr>
        <p:cNvPr id="1" name=""/>
        <p:cNvGrpSpPr/>
        <p:nvPr/>
      </p:nvGrpSpPr>
      <p:grpSpPr>
        <a:xfrm>
          <a:off x="0" y="0"/>
          <a:ext cx="0" cy="0"/>
          <a:chOff x="0" y="0"/>
          <a:chExt cx="0" cy="0"/>
        </a:xfrm>
      </p:grpSpPr>
      <p:sp>
        <p:nvSpPr>
          <p:cNvPr id="5" name="Text Placeholder 4"/>
          <p:cNvSpPr>
            <a:spLocks noGrp="1"/>
          </p:cNvSpPr>
          <p:nvPr>
            <p:ph type="body" sz="quarter" idx="12" hasCustomPrompt="1"/>
          </p:nvPr>
        </p:nvSpPr>
        <p:spPr>
          <a:xfrm>
            <a:off x="276540" y="3954457"/>
            <a:ext cx="6399213" cy="1830388"/>
          </a:xfrm>
          <a:noFill/>
        </p:spPr>
        <p:txBody>
          <a:bodyPr lIns="146304" tIns="109728" rIns="146304" bIns="109728">
            <a:noAutofit/>
          </a:bodyPr>
          <a:lstStyle>
            <a:lvl1pPr marL="0" indent="0">
              <a:spcBef>
                <a:spcPts val="0"/>
              </a:spcBef>
              <a:buNone/>
              <a:defRPr sz="3200" spc="0" baseline="0">
                <a:solidFill>
                  <a:schemeClr val="bg1"/>
                </a:solidFill>
                <a:latin typeface="+mj-lt"/>
              </a:defRPr>
            </a:lvl1pPr>
          </a:lstStyle>
          <a:p>
            <a:pPr lvl="0"/>
            <a:r>
              <a:rPr lang="en-US" dirty="0"/>
              <a:t>Speaker Name</a:t>
            </a:r>
          </a:p>
        </p:txBody>
      </p:sp>
      <p:sp>
        <p:nvSpPr>
          <p:cNvPr id="9" name="Title 1"/>
          <p:cNvSpPr>
            <a:spLocks noGrp="1"/>
          </p:cNvSpPr>
          <p:nvPr>
            <p:ph type="title" hasCustomPrompt="1"/>
          </p:nvPr>
        </p:nvSpPr>
        <p:spPr>
          <a:xfrm>
            <a:off x="274702" y="2117165"/>
            <a:ext cx="8229535" cy="1837298"/>
          </a:xfrm>
          <a:noFill/>
        </p:spPr>
        <p:txBody>
          <a:bodyPr lIns="146304" tIns="91440" rIns="146304" bIns="91440" anchor="t" anchorCtr="0"/>
          <a:lstStyle>
            <a:lvl1pPr>
              <a:defRPr sz="5400" spc="-100" baseline="0">
                <a:solidFill>
                  <a:schemeClr val="bg1"/>
                </a:solidFill>
              </a:defRPr>
            </a:lvl1pPr>
          </a:lstStyle>
          <a:p>
            <a:r>
              <a:rPr lang="en-US" dirty="0"/>
              <a:t>Presentation title</a:t>
            </a:r>
          </a:p>
        </p:txBody>
      </p:sp>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64569" y="463750"/>
            <a:ext cx="1083243" cy="751500"/>
          </a:xfrm>
          <a:prstGeom prst="rect">
            <a:avLst/>
          </a:prstGeom>
        </p:spPr>
      </p:pic>
    </p:spTree>
    <p:extLst>
      <p:ext uri="{BB962C8B-B14F-4D97-AF65-F5344CB8AC3E}">
        <p14:creationId xmlns:p14="http://schemas.microsoft.com/office/powerpoint/2010/main" val="93799530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5" name="Content Placeholder 3"/>
          <p:cNvSpPr>
            <a:spLocks noGrp="1"/>
          </p:cNvSpPr>
          <p:nvPr>
            <p:ph sz="quarter" idx="11"/>
          </p:nvPr>
        </p:nvSpPr>
        <p:spPr>
          <a:xfrm>
            <a:off x="274638" y="1212850"/>
            <a:ext cx="11887200" cy="2007729"/>
          </a:xfrm>
        </p:spPr>
        <p:txBody>
          <a:bodyPr/>
          <a:lstStyle>
            <a:lvl1pPr marL="0" indent="0">
              <a:buNone/>
              <a:defRPr/>
            </a:lvl1pPr>
            <a:lvl2pPr marL="0" indent="0">
              <a:buNone/>
              <a:defRPr sz="2000"/>
            </a:lvl2pPr>
            <a:lvl3pPr marL="227013" indent="0">
              <a:buNone/>
              <a:defRPr sz="1400"/>
            </a:lvl3pPr>
            <a:lvl4pPr marL="461963" indent="0">
              <a:buNone/>
              <a:defRPr sz="1400"/>
            </a:lvl4pPr>
            <a:lvl5pPr marL="687388" indent="0">
              <a:buNone/>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19794437"/>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5"/>
          <p:cNvSpPr>
            <a:spLocks noGrp="1"/>
          </p:cNvSpPr>
          <p:nvPr>
            <p:ph type="body" sz="quarter" idx="10"/>
          </p:nvPr>
        </p:nvSpPr>
        <p:spPr>
          <a:xfrm>
            <a:off x="274638" y="1212850"/>
            <a:ext cx="11887200" cy="2007729"/>
          </a:xfrm>
        </p:spPr>
        <p:txBody>
          <a:bodyPr/>
          <a:lstStyle>
            <a:lvl1pPr marL="0" indent="0">
              <a:buNone/>
              <a:defRPr>
                <a:gradFill>
                  <a:gsLst>
                    <a:gs pos="1250">
                      <a:schemeClr val="tx1"/>
                    </a:gs>
                    <a:gs pos="99000">
                      <a:schemeClr val="tx1"/>
                    </a:gs>
                  </a:gsLst>
                  <a:lin ang="5400000" scaled="0"/>
                </a:gradFill>
              </a:defRPr>
            </a:lvl1pPr>
            <a:lvl2pPr marL="0" indent="0">
              <a:buFontTx/>
              <a:buNone/>
              <a:defRPr sz="2000"/>
            </a:lvl2pPr>
            <a:lvl3pPr marL="228600" indent="0">
              <a:buNone/>
              <a:defRPr/>
            </a:lvl3pPr>
            <a:lvl4pPr marL="457200" indent="0">
              <a:buNone/>
              <a:defRPr/>
            </a:lvl4pPr>
            <a:lvl5pPr marL="685800" indent="0">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70062282"/>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Content 1st level color tex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74638" y="1212850"/>
            <a:ext cx="11887200" cy="2146229"/>
          </a:xfrm>
        </p:spPr>
        <p:txBody>
          <a:bodyPr>
            <a:spAutoFit/>
          </a:bodyPr>
          <a:lstStyle>
            <a:lvl1pPr>
              <a:defRPr sz="4000">
                <a:solidFill>
                  <a:schemeClr val="tx2"/>
                </a:solidFill>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5"/>
          <p:cNvSpPr>
            <a:spLocks noGrp="1"/>
          </p:cNvSpPr>
          <p:nvPr>
            <p:ph type="title"/>
          </p:nvPr>
        </p:nvSpPr>
        <p:spPr/>
        <p:txBody>
          <a:bodyPr/>
          <a:lstStyle>
            <a:lvl1pPr>
              <a:defRPr>
                <a:solidFill>
                  <a:schemeClr val="tx1"/>
                </a:solidFill>
              </a:defRPr>
            </a:lvl1pPr>
          </a:lstStyle>
          <a:p>
            <a:r>
              <a:rPr lang="en-US" dirty="0"/>
              <a:t>Click to edit Master title style</a:t>
            </a:r>
          </a:p>
        </p:txBody>
      </p:sp>
    </p:spTree>
    <p:extLst>
      <p:ext uri="{BB962C8B-B14F-4D97-AF65-F5344CB8AC3E}">
        <p14:creationId xmlns:p14="http://schemas.microsoft.com/office/powerpoint/2010/main" val="3977834922"/>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Column 2-color Non-bullete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74639" y="1212849"/>
            <a:ext cx="5486399" cy="2534027"/>
          </a:xfrm>
        </p:spPr>
        <p:txBody>
          <a:bodyPr wrap="square">
            <a:spAutoFit/>
          </a:bodyPr>
          <a:lstStyle>
            <a:lvl1pPr marL="0" indent="0">
              <a:spcBef>
                <a:spcPts val="1224"/>
              </a:spcBef>
              <a:buClr>
                <a:schemeClr val="tx1"/>
              </a:buClr>
              <a:buFont typeface="Wingdings" pitchFamily="2" charset="2"/>
              <a:buNone/>
              <a:defRPr sz="3600">
                <a:solidFill>
                  <a:schemeClr val="tx2"/>
                </a:solidFill>
              </a:defRPr>
            </a:lvl1pPr>
            <a:lvl2pPr marL="0" indent="0">
              <a:buNone/>
              <a:defRPr sz="2000"/>
            </a:lvl2pPr>
            <a:lvl3pPr marL="231775" indent="0">
              <a:buNone/>
              <a:tabLst/>
              <a:defRPr sz="1400"/>
            </a:lvl3pPr>
            <a:lvl4pPr marL="460375" indent="0">
              <a:buNone/>
              <a:defRPr sz="1400"/>
            </a:lvl4pPr>
            <a:lvl5pPr marL="685800" indent="0">
              <a:buNone/>
              <a:tabLst/>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3"/>
          <p:cNvSpPr>
            <a:spLocks noGrp="1"/>
          </p:cNvSpPr>
          <p:nvPr>
            <p:ph type="body" sz="quarter" idx="11"/>
          </p:nvPr>
        </p:nvSpPr>
        <p:spPr>
          <a:xfrm>
            <a:off x="6675439" y="1212849"/>
            <a:ext cx="5486399" cy="2534027"/>
          </a:xfrm>
        </p:spPr>
        <p:txBody>
          <a:bodyPr wrap="square">
            <a:spAutoFit/>
          </a:bodyPr>
          <a:lstStyle>
            <a:lvl1pPr marL="0" indent="0">
              <a:spcBef>
                <a:spcPts val="1224"/>
              </a:spcBef>
              <a:buClr>
                <a:schemeClr val="tx1"/>
              </a:buClr>
              <a:buFont typeface="Wingdings" pitchFamily="2" charset="2"/>
              <a:buNone/>
              <a:defRPr sz="3600">
                <a:solidFill>
                  <a:schemeClr val="tx2"/>
                </a:solidFill>
              </a:defRPr>
            </a:lvl1pPr>
            <a:lvl2pPr marL="0" indent="0">
              <a:buNone/>
              <a:defRPr sz="2000"/>
            </a:lvl2pPr>
            <a:lvl3pPr marL="231775" indent="0">
              <a:buNone/>
              <a:tabLst/>
              <a:defRPr sz="1400"/>
            </a:lvl3pPr>
            <a:lvl4pPr marL="460375" indent="0">
              <a:buNone/>
              <a:defRPr sz="1400"/>
            </a:lvl4pPr>
            <a:lvl5pPr marL="685800" indent="0">
              <a:buNone/>
              <a:tabLst/>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48097568"/>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5" name="Content Placeholder 3"/>
          <p:cNvSpPr>
            <a:spLocks noGrp="1"/>
          </p:cNvSpPr>
          <p:nvPr>
            <p:ph sz="quarter" idx="11"/>
          </p:nvPr>
        </p:nvSpPr>
        <p:spPr>
          <a:xfrm>
            <a:off x="274638" y="1212850"/>
            <a:ext cx="11887200" cy="2007729"/>
          </a:xfrm>
        </p:spPr>
        <p:txBody>
          <a:bodyPr/>
          <a:lstStyle>
            <a:lvl1pPr marL="0" indent="0">
              <a:buNone/>
              <a:defRPr/>
            </a:lvl1pPr>
            <a:lvl2pPr marL="0" indent="0">
              <a:buNone/>
              <a:defRPr sz="2000"/>
            </a:lvl2pPr>
            <a:lvl3pPr marL="227013" indent="0">
              <a:buNone/>
              <a:defRPr sz="1400"/>
            </a:lvl3pPr>
            <a:lvl4pPr marL="461963" indent="0">
              <a:buNone/>
              <a:defRPr sz="1400"/>
            </a:lvl4pPr>
            <a:lvl5pPr marL="687388" indent="0">
              <a:buNone/>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53196831"/>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74639" y="1212849"/>
            <a:ext cx="5486399" cy="2534027"/>
          </a:xfrm>
        </p:spPr>
        <p:txBody>
          <a:bodyPr wrap="square">
            <a:spAutoFit/>
          </a:bodyPr>
          <a:lstStyle>
            <a:lvl1pPr marL="0" indent="0">
              <a:spcBef>
                <a:spcPts val="1224"/>
              </a:spcBef>
              <a:buClr>
                <a:schemeClr val="tx1"/>
              </a:buClr>
              <a:buFont typeface="Wingdings" pitchFamily="2" charset="2"/>
              <a:buNone/>
              <a:defRPr sz="3600"/>
            </a:lvl1pPr>
            <a:lvl2pPr marL="0" indent="0">
              <a:buNone/>
              <a:defRPr sz="2000"/>
            </a:lvl2pPr>
            <a:lvl3pPr marL="231775" indent="0">
              <a:buNone/>
              <a:tabLst/>
              <a:defRPr sz="1400"/>
            </a:lvl3pPr>
            <a:lvl4pPr marL="460375" indent="0">
              <a:buNone/>
              <a:defRPr sz="1400"/>
            </a:lvl4pPr>
            <a:lvl5pPr marL="685800" indent="0">
              <a:buNone/>
              <a:tabLst/>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3"/>
          <p:cNvSpPr>
            <a:spLocks noGrp="1"/>
          </p:cNvSpPr>
          <p:nvPr>
            <p:ph type="body" sz="quarter" idx="11"/>
          </p:nvPr>
        </p:nvSpPr>
        <p:spPr>
          <a:xfrm>
            <a:off x="6675439" y="1212849"/>
            <a:ext cx="5486399" cy="2534027"/>
          </a:xfrm>
        </p:spPr>
        <p:txBody>
          <a:bodyPr wrap="square">
            <a:spAutoFit/>
          </a:bodyPr>
          <a:lstStyle>
            <a:lvl1pPr marL="0" indent="0">
              <a:spcBef>
                <a:spcPts val="1224"/>
              </a:spcBef>
              <a:buClr>
                <a:schemeClr val="tx1"/>
              </a:buClr>
              <a:buFont typeface="Wingdings" pitchFamily="2" charset="2"/>
              <a:buNone/>
              <a:defRPr sz="3600"/>
            </a:lvl1pPr>
            <a:lvl2pPr marL="0" indent="0">
              <a:buNone/>
              <a:defRPr sz="2000"/>
            </a:lvl2pPr>
            <a:lvl3pPr marL="231775" indent="0">
              <a:buNone/>
              <a:tabLst/>
              <a:defRPr sz="1400"/>
            </a:lvl3pPr>
            <a:lvl4pPr marL="460375" indent="0">
              <a:buNone/>
              <a:defRPr sz="1400"/>
            </a:lvl4pPr>
            <a:lvl5pPr marL="685800" indent="0">
              <a:buNone/>
              <a:tabLst/>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76501055"/>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wo Column Bullet text 1st level color">
    <p:spTree>
      <p:nvGrpSpPr>
        <p:cNvPr id="1" name=""/>
        <p:cNvGrpSpPr/>
        <p:nvPr/>
      </p:nvGrpSpPr>
      <p:grpSpPr>
        <a:xfrm>
          <a:off x="0" y="0"/>
          <a:ext cx="0" cy="0"/>
          <a:chOff x="0" y="0"/>
          <a:chExt cx="0" cy="0"/>
        </a:xfrm>
      </p:grpSpPr>
      <p:sp>
        <p:nvSpPr>
          <p:cNvPr id="2" name="Title 1"/>
          <p:cNvSpPr>
            <a:spLocks noGrp="1"/>
          </p:cNvSpPr>
          <p:nvPr>
            <p:ph type="title"/>
          </p:nvPr>
        </p:nvSpPr>
        <p:spPr>
          <a:xfrm>
            <a:off x="274639" y="295274"/>
            <a:ext cx="11889564" cy="917575"/>
          </a:xfrm>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74639" y="1212849"/>
            <a:ext cx="5486399" cy="1952329"/>
          </a:xfrm>
        </p:spPr>
        <p:txBody>
          <a:bodyPr wrap="square">
            <a:spAutoFit/>
          </a:bodyPr>
          <a:lstStyle>
            <a:lvl1pPr marL="0" indent="0">
              <a:spcBef>
                <a:spcPts val="1224"/>
              </a:spcBef>
              <a:buClr>
                <a:schemeClr val="tx2"/>
              </a:buClr>
              <a:buFont typeface="Arial" pitchFamily="34" charset="0"/>
              <a:buNone/>
              <a:defRPr sz="3200">
                <a:solidFill>
                  <a:schemeClr val="tx2"/>
                </a:solidFill>
              </a:defRPr>
            </a:lvl1pPr>
            <a:lvl2pPr marL="231775" indent="-231775">
              <a:tabLst/>
              <a:defRPr sz="2000"/>
            </a:lvl2pPr>
            <a:lvl3pPr marL="398463" indent="-168275">
              <a:tabLst/>
              <a:defRPr sz="1400"/>
            </a:lvl3pPr>
            <a:lvl4pPr marL="574675" indent="-180975">
              <a:defRPr sz="1400"/>
            </a:lvl4pPr>
            <a:lvl5pPr marL="744538" indent="-168275">
              <a:tabLst/>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3"/>
          <p:cNvSpPr>
            <a:spLocks noGrp="1"/>
          </p:cNvSpPr>
          <p:nvPr>
            <p:ph type="body" sz="quarter" idx="11"/>
          </p:nvPr>
        </p:nvSpPr>
        <p:spPr>
          <a:xfrm>
            <a:off x="6677804" y="1212849"/>
            <a:ext cx="5486399" cy="1952329"/>
          </a:xfrm>
        </p:spPr>
        <p:txBody>
          <a:bodyPr wrap="square">
            <a:spAutoFit/>
          </a:bodyPr>
          <a:lstStyle>
            <a:lvl1pPr marL="0" indent="0">
              <a:spcBef>
                <a:spcPts val="1224"/>
              </a:spcBef>
              <a:buClr>
                <a:schemeClr val="tx2"/>
              </a:buClr>
              <a:buFont typeface="Arial" pitchFamily="34" charset="0"/>
              <a:buNone/>
              <a:defRPr sz="3200">
                <a:solidFill>
                  <a:schemeClr val="tx2"/>
                </a:solidFill>
              </a:defRPr>
            </a:lvl1pPr>
            <a:lvl2pPr marL="231775" indent="-231775">
              <a:tabLst/>
              <a:defRPr sz="2000"/>
            </a:lvl2pPr>
            <a:lvl3pPr marL="398463" indent="-168275">
              <a:tabLst/>
              <a:defRPr sz="1400"/>
            </a:lvl3pPr>
            <a:lvl4pPr marL="574675" indent="-180975">
              <a:defRPr sz="1400"/>
            </a:lvl4pPr>
            <a:lvl5pPr marL="744538" indent="-168275">
              <a:tabLst/>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62245508"/>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0-50 Right Photo Layou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9" y="1241426"/>
            <a:ext cx="5486399" cy="2012859"/>
          </a:xfrm>
        </p:spPr>
        <p:txBody>
          <a:bodyPr>
            <a:spAutoFit/>
          </a:bodyPr>
          <a:lstStyle>
            <a:lvl1pPr>
              <a:defRPr sz="6600" baseline="0">
                <a:gradFill>
                  <a:gsLst>
                    <a:gs pos="1250">
                      <a:schemeClr val="tx1"/>
                    </a:gs>
                    <a:gs pos="100000">
                      <a:schemeClr val="tx1"/>
                    </a:gs>
                  </a:gsLst>
                  <a:lin ang="5400000" scaled="0"/>
                </a:gradFill>
              </a:defRPr>
            </a:lvl1pPr>
          </a:lstStyle>
          <a:p>
            <a:r>
              <a:rPr lang="en-US" dirty="0"/>
              <a:t>50/50 photo layout</a:t>
            </a:r>
          </a:p>
        </p:txBody>
      </p:sp>
      <p:sp>
        <p:nvSpPr>
          <p:cNvPr id="5" name="Picture Placeholder 4"/>
          <p:cNvSpPr>
            <a:spLocks noGrp="1"/>
          </p:cNvSpPr>
          <p:nvPr>
            <p:ph type="pic" sz="quarter" idx="10"/>
          </p:nvPr>
        </p:nvSpPr>
        <p:spPr bwMode="ltGray">
          <a:xfrm>
            <a:off x="6219825" y="0"/>
            <a:ext cx="6216650" cy="6992587"/>
          </a:xfrm>
          <a:blipFill dpi="0" rotWithShape="1">
            <a:blip r:embed="rId2" cstate="screen">
              <a:extLst>
                <a:ext uri="{28A0092B-C50C-407E-A947-70E740481C1C}">
                  <a14:useLocalDpi xmlns:a14="http://schemas.microsoft.com/office/drawing/2010/main"/>
                </a:ext>
              </a:extLst>
            </a:blip>
            <a:srcRect/>
            <a:stretch>
              <a:fillRect/>
            </a:stretch>
          </a:blipFill>
        </p:spPr>
        <p:txBody>
          <a:bodyPr tIns="548640" anchor="ctr" anchorCtr="0">
            <a:noAutofit/>
          </a:bodyPr>
          <a:lstStyle>
            <a:lvl1pPr marL="0" indent="0" algn="ctr">
              <a:buNone/>
              <a:defRPr sz="1600" b="1" cap="none" baseline="0">
                <a:gradFill>
                  <a:gsLst>
                    <a:gs pos="0">
                      <a:srgbClr val="FFFFFF"/>
                    </a:gs>
                    <a:gs pos="27000">
                      <a:srgbClr val="FFFFFF"/>
                    </a:gs>
                  </a:gsLst>
                  <a:lin ang="5400000" scaled="0"/>
                </a:gradFill>
                <a:latin typeface="+mn-lt"/>
              </a:defRPr>
            </a:lvl1pPr>
          </a:lstStyle>
          <a:p>
            <a:r>
              <a:rPr lang="en-US" dirty="0"/>
              <a:t>Click icon to add picture</a:t>
            </a:r>
          </a:p>
        </p:txBody>
      </p:sp>
    </p:spTree>
    <p:extLst>
      <p:ext uri="{BB962C8B-B14F-4D97-AF65-F5344CB8AC3E}">
        <p14:creationId xmlns:p14="http://schemas.microsoft.com/office/powerpoint/2010/main" val="3761997065"/>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wo Column Bullet text 1st level no color">
    <p:spTree>
      <p:nvGrpSpPr>
        <p:cNvPr id="1" name=""/>
        <p:cNvGrpSpPr/>
        <p:nvPr/>
      </p:nvGrpSpPr>
      <p:grpSpPr>
        <a:xfrm>
          <a:off x="0" y="0"/>
          <a:ext cx="0" cy="0"/>
          <a:chOff x="0" y="0"/>
          <a:chExt cx="0" cy="0"/>
        </a:xfrm>
      </p:grpSpPr>
      <p:sp>
        <p:nvSpPr>
          <p:cNvPr id="2" name="Title 1"/>
          <p:cNvSpPr>
            <a:spLocks noGrp="1"/>
          </p:cNvSpPr>
          <p:nvPr>
            <p:ph type="title"/>
          </p:nvPr>
        </p:nvSpPr>
        <p:spPr>
          <a:xfrm>
            <a:off x="274639" y="295274"/>
            <a:ext cx="11889564" cy="917575"/>
          </a:xfrm>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74639" y="1212849"/>
            <a:ext cx="5486399" cy="1952329"/>
          </a:xfrm>
        </p:spPr>
        <p:txBody>
          <a:bodyPr wrap="square">
            <a:spAutoFit/>
          </a:bodyPr>
          <a:lstStyle>
            <a:lvl1pPr marL="0" indent="0">
              <a:spcBef>
                <a:spcPts val="1224"/>
              </a:spcBef>
              <a:buClr>
                <a:schemeClr val="tx2"/>
              </a:buClr>
              <a:buFont typeface="Arial" pitchFamily="34" charset="0"/>
              <a:buNone/>
              <a:defRPr sz="3200">
                <a:solidFill>
                  <a:schemeClr val="tx1"/>
                </a:solidFill>
              </a:defRPr>
            </a:lvl1pPr>
            <a:lvl2pPr marL="231775" indent="-231775">
              <a:tabLst/>
              <a:defRPr sz="2000"/>
            </a:lvl2pPr>
            <a:lvl3pPr marL="398463" indent="-168275">
              <a:tabLst/>
              <a:defRPr sz="1400"/>
            </a:lvl3pPr>
            <a:lvl4pPr marL="574675" indent="-180975">
              <a:defRPr sz="1400"/>
            </a:lvl4pPr>
            <a:lvl5pPr marL="744538" indent="-168275">
              <a:tabLst/>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3"/>
          <p:cNvSpPr>
            <a:spLocks noGrp="1"/>
          </p:cNvSpPr>
          <p:nvPr>
            <p:ph type="body" sz="quarter" idx="11"/>
          </p:nvPr>
        </p:nvSpPr>
        <p:spPr>
          <a:xfrm>
            <a:off x="6677804" y="1212849"/>
            <a:ext cx="5486399" cy="1952329"/>
          </a:xfrm>
        </p:spPr>
        <p:txBody>
          <a:bodyPr wrap="square">
            <a:spAutoFit/>
          </a:bodyPr>
          <a:lstStyle>
            <a:lvl1pPr marL="0" indent="0">
              <a:spcBef>
                <a:spcPts val="1224"/>
              </a:spcBef>
              <a:buClr>
                <a:schemeClr val="tx2"/>
              </a:buClr>
              <a:buFont typeface="Arial" pitchFamily="34" charset="0"/>
              <a:buNone/>
              <a:defRPr sz="3200">
                <a:solidFill>
                  <a:schemeClr val="tx1"/>
                </a:solidFill>
              </a:defRPr>
            </a:lvl1pPr>
            <a:lvl2pPr marL="231775" indent="-231775">
              <a:tabLst/>
              <a:defRPr sz="2000"/>
            </a:lvl2pPr>
            <a:lvl3pPr marL="398463" indent="-168275">
              <a:tabLst/>
              <a:defRPr sz="1400"/>
            </a:lvl3pPr>
            <a:lvl4pPr marL="574675" indent="-180975">
              <a:defRPr sz="1400"/>
            </a:lvl4pPr>
            <a:lvl5pPr marL="744538" indent="-168275">
              <a:tabLst/>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23957809"/>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0794421"/>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emo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9" y="1209973"/>
            <a:ext cx="10056812" cy="2751698"/>
          </a:xfrm>
          <a:noFill/>
        </p:spPr>
        <p:txBody>
          <a:bodyPr tIns="91440" bIns="91440" anchor="t" anchorCtr="0"/>
          <a:lstStyle>
            <a:lvl1pPr>
              <a:defRPr sz="7200" spc="-100" baseline="0">
                <a:gradFill>
                  <a:gsLst>
                    <a:gs pos="0">
                      <a:schemeClr val="tx1"/>
                    </a:gs>
                    <a:gs pos="100000">
                      <a:schemeClr val="tx1"/>
                    </a:gs>
                  </a:gsLst>
                  <a:lin ang="5400000" scaled="0"/>
                </a:gradFill>
              </a:defRPr>
            </a:lvl1pPr>
          </a:lstStyle>
          <a:p>
            <a:r>
              <a:rPr lang="en-US" dirty="0"/>
              <a:t>Demo title</a:t>
            </a:r>
          </a:p>
        </p:txBody>
      </p:sp>
      <p:sp>
        <p:nvSpPr>
          <p:cNvPr id="5" name="Text Placeholder 4"/>
          <p:cNvSpPr>
            <a:spLocks noGrp="1"/>
          </p:cNvSpPr>
          <p:nvPr>
            <p:ph type="body" sz="quarter" idx="12" hasCustomPrompt="1"/>
          </p:nvPr>
        </p:nvSpPr>
        <p:spPr>
          <a:xfrm>
            <a:off x="274638" y="3954463"/>
            <a:ext cx="10058401" cy="1829593"/>
          </a:xfrm>
          <a:noFill/>
        </p:spPr>
        <p:txBody>
          <a:bodyPr lIns="182880" tIns="146304" rIns="182880" bIns="146304">
            <a:noAutofit/>
          </a:bodyPr>
          <a:lstStyle>
            <a:lvl1pPr marL="0" indent="0">
              <a:spcBef>
                <a:spcPts val="0"/>
              </a:spcBef>
              <a:buNone/>
              <a:defRPr sz="3600" spc="0" baseline="0">
                <a:gradFill>
                  <a:gsLst>
                    <a:gs pos="0">
                      <a:schemeClr val="tx1"/>
                    </a:gs>
                    <a:gs pos="100000">
                      <a:schemeClr val="tx1"/>
                    </a:gs>
                  </a:gsLst>
                  <a:lin ang="5400000" scaled="0"/>
                </a:gradFill>
                <a:latin typeface="+mj-lt"/>
              </a:defRPr>
            </a:lvl1pPr>
          </a:lstStyle>
          <a:p>
            <a:pPr lvl="0"/>
            <a:r>
              <a:rPr lang="en-US" dirty="0"/>
              <a:t>Speaker Name</a:t>
            </a:r>
          </a:p>
        </p:txBody>
      </p:sp>
    </p:spTree>
    <p:extLst>
      <p:ext uri="{BB962C8B-B14F-4D97-AF65-F5344CB8AC3E}">
        <p14:creationId xmlns:p14="http://schemas.microsoft.com/office/powerpoint/2010/main" val="302417168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Video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9" y="1209973"/>
            <a:ext cx="10056812" cy="2751698"/>
          </a:xfrm>
          <a:noFill/>
        </p:spPr>
        <p:txBody>
          <a:bodyPr tIns="91440" bIns="91440" anchor="t" anchorCtr="0"/>
          <a:lstStyle>
            <a:lvl1pPr>
              <a:defRPr lang="en-US" sz="7200" b="0" kern="1200" cap="none" spc="-100" baseline="0" dirty="0">
                <a:ln w="3175">
                  <a:noFill/>
                </a:ln>
                <a:gradFill>
                  <a:gsLst>
                    <a:gs pos="0">
                      <a:schemeClr val="tx1"/>
                    </a:gs>
                    <a:gs pos="100000">
                      <a:schemeClr val="tx1"/>
                    </a:gs>
                  </a:gsLst>
                  <a:lin ang="5400000" scaled="0"/>
                </a:gradFill>
                <a:effectLst/>
                <a:latin typeface="+mj-lt"/>
                <a:ea typeface="+mn-ea"/>
                <a:cs typeface="Segoe UI" pitchFamily="34" charset="0"/>
              </a:defRPr>
            </a:lvl1pPr>
          </a:lstStyle>
          <a:p>
            <a:r>
              <a:rPr lang="en-US" dirty="0"/>
              <a:t>Video title</a:t>
            </a:r>
          </a:p>
        </p:txBody>
      </p:sp>
    </p:spTree>
    <p:extLst>
      <p:ext uri="{BB962C8B-B14F-4D97-AF65-F5344CB8AC3E}">
        <p14:creationId xmlns:p14="http://schemas.microsoft.com/office/powerpoint/2010/main" val="171007991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ection Title Accent Color 1">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8" y="2125662"/>
            <a:ext cx="11887200" cy="1181862"/>
          </a:xfrm>
          <a:noFill/>
        </p:spPr>
        <p:txBody>
          <a:bodyPr tIns="91440" bIns="91440" anchor="t" anchorCtr="0">
            <a:spAutoFit/>
          </a:bodyPr>
          <a:lstStyle>
            <a:lvl1pPr>
              <a:defRPr sz="7200" spc="-100" baseline="0">
                <a:gradFill>
                  <a:gsLst>
                    <a:gs pos="100000">
                      <a:schemeClr val="tx1"/>
                    </a:gs>
                    <a:gs pos="0">
                      <a:schemeClr val="tx1"/>
                    </a:gs>
                  </a:gsLst>
                  <a:lin ang="5400000" scaled="0"/>
                </a:gradFill>
              </a:defRPr>
            </a:lvl1pPr>
          </a:lstStyle>
          <a:p>
            <a:r>
              <a:rPr lang="en-US" dirty="0"/>
              <a:t>Section title</a:t>
            </a:r>
          </a:p>
        </p:txBody>
      </p:sp>
    </p:spTree>
    <p:extLst>
      <p:ext uri="{BB962C8B-B14F-4D97-AF65-F5344CB8AC3E}">
        <p14:creationId xmlns:p14="http://schemas.microsoft.com/office/powerpoint/2010/main" val="3565539390"/>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ection Title Accent Color 2">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8" y="2125662"/>
            <a:ext cx="11887200" cy="1181862"/>
          </a:xfrm>
          <a:noFill/>
        </p:spPr>
        <p:txBody>
          <a:bodyPr tIns="91440" bIns="91440" anchor="t" anchorCtr="0">
            <a:spAutoFit/>
          </a:bodyPr>
          <a:lstStyle>
            <a:lvl1pPr>
              <a:defRPr sz="7200" spc="-100" baseline="0">
                <a:gradFill>
                  <a:gsLst>
                    <a:gs pos="100000">
                      <a:schemeClr val="tx1"/>
                    </a:gs>
                    <a:gs pos="0">
                      <a:schemeClr val="tx1"/>
                    </a:gs>
                  </a:gsLst>
                  <a:lin ang="5400000" scaled="0"/>
                </a:gradFill>
              </a:defRPr>
            </a:lvl1pPr>
          </a:lstStyle>
          <a:p>
            <a:r>
              <a:rPr lang="en-US" dirty="0"/>
              <a:t>Section title</a:t>
            </a:r>
          </a:p>
        </p:txBody>
      </p:sp>
      <p:pic>
        <p:nvPicPr>
          <p:cNvPr id="3" name="Picture 2">
            <a:extLst>
              <a:ext uri="{FF2B5EF4-FFF2-40B4-BE49-F238E27FC236}">
                <a16:creationId xmlns:a16="http://schemas.microsoft.com/office/drawing/2014/main" id="{70BA0BAE-A6A3-4545-BCF8-70B76A5837B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37277" y="445841"/>
            <a:ext cx="1371600" cy="292418"/>
          </a:xfrm>
          <a:prstGeom prst="rect">
            <a:avLst/>
          </a:prstGeom>
        </p:spPr>
      </p:pic>
    </p:spTree>
    <p:extLst>
      <p:ext uri="{BB962C8B-B14F-4D97-AF65-F5344CB8AC3E}">
        <p14:creationId xmlns:p14="http://schemas.microsoft.com/office/powerpoint/2010/main" val="394040042"/>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ection Title Accent Color 3">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8" y="2125662"/>
            <a:ext cx="11887200" cy="1181862"/>
          </a:xfrm>
          <a:noFill/>
        </p:spPr>
        <p:txBody>
          <a:bodyPr tIns="91440" bIns="91440" anchor="t" anchorCtr="0">
            <a:spAutoFit/>
          </a:bodyPr>
          <a:lstStyle>
            <a:lvl1pPr>
              <a:defRPr sz="7200" spc="-100" baseline="0">
                <a:gradFill>
                  <a:gsLst>
                    <a:gs pos="100000">
                      <a:schemeClr val="tx1"/>
                    </a:gs>
                    <a:gs pos="0">
                      <a:schemeClr val="tx1"/>
                    </a:gs>
                  </a:gsLst>
                  <a:lin ang="5400000" scaled="0"/>
                </a:gradFill>
              </a:defRPr>
            </a:lvl1pPr>
          </a:lstStyle>
          <a:p>
            <a:r>
              <a:rPr lang="en-US" dirty="0"/>
              <a:t>Section title</a:t>
            </a:r>
          </a:p>
        </p:txBody>
      </p:sp>
      <p:pic>
        <p:nvPicPr>
          <p:cNvPr id="3" name="Picture 2">
            <a:extLst>
              <a:ext uri="{FF2B5EF4-FFF2-40B4-BE49-F238E27FC236}">
                <a16:creationId xmlns:a16="http://schemas.microsoft.com/office/drawing/2014/main" id="{575D74BD-B624-495B-81FE-F054A2AE4BC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37277" y="445841"/>
            <a:ext cx="1371600" cy="292418"/>
          </a:xfrm>
          <a:prstGeom prst="rect">
            <a:avLst/>
          </a:prstGeom>
        </p:spPr>
      </p:pic>
    </p:spTree>
    <p:extLst>
      <p:ext uri="{BB962C8B-B14F-4D97-AF65-F5344CB8AC3E}">
        <p14:creationId xmlns:p14="http://schemas.microsoft.com/office/powerpoint/2010/main" val="251951548"/>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5"/>
          <p:cNvSpPr>
            <a:spLocks noGrp="1"/>
          </p:cNvSpPr>
          <p:nvPr>
            <p:ph type="body" sz="quarter" idx="10"/>
          </p:nvPr>
        </p:nvSpPr>
        <p:spPr>
          <a:xfrm>
            <a:off x="274638" y="1212850"/>
            <a:ext cx="11887200" cy="2007729"/>
          </a:xfrm>
        </p:spPr>
        <p:txBody>
          <a:bodyPr/>
          <a:lstStyle>
            <a:lvl1pPr marL="0" indent="0">
              <a:buNone/>
              <a:defRPr>
                <a:gradFill>
                  <a:gsLst>
                    <a:gs pos="1250">
                      <a:schemeClr val="tx1"/>
                    </a:gs>
                    <a:gs pos="99000">
                      <a:schemeClr val="tx1"/>
                    </a:gs>
                  </a:gsLst>
                  <a:lin ang="5400000" scaled="0"/>
                </a:gradFill>
              </a:defRPr>
            </a:lvl1pPr>
            <a:lvl2pPr marL="0" indent="0">
              <a:buFontTx/>
              <a:buNone/>
              <a:defRPr sz="2000"/>
            </a:lvl2pPr>
            <a:lvl3pPr marL="228600" indent="0">
              <a:buNone/>
              <a:defRPr/>
            </a:lvl3pPr>
            <a:lvl4pPr marL="457200" indent="0">
              <a:buNone/>
              <a:defRPr/>
            </a:lvl4pPr>
            <a:lvl5pPr marL="685800" indent="0">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43985228"/>
      </p:ext>
    </p:extLst>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98635754"/>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lank Accent Color 1">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7351181"/>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lank Accent Color 2">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07225376"/>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lank Accent Color 3">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7824432"/>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losing logo slide">
    <p:spTree>
      <p:nvGrpSpPr>
        <p:cNvPr id="1" name=""/>
        <p:cNvGrpSpPr/>
        <p:nvPr/>
      </p:nvGrpSpPr>
      <p:grpSpPr>
        <a:xfrm>
          <a:off x="0" y="0"/>
          <a:ext cx="0" cy="0"/>
          <a:chOff x="0" y="0"/>
          <a:chExt cx="0" cy="0"/>
        </a:xfrm>
      </p:grpSpPr>
      <p:sp>
        <p:nvSpPr>
          <p:cNvPr id="2" name="Text Box 3"/>
          <p:cNvSpPr txBox="1">
            <a:spLocks noChangeArrowheads="1"/>
          </p:cNvSpPr>
          <p:nvPr userDrawn="1"/>
        </p:nvSpPr>
        <p:spPr bwMode="blackWhite">
          <a:xfrm>
            <a:off x="274638" y="6189353"/>
            <a:ext cx="11856403" cy="403187"/>
          </a:xfrm>
          <a:prstGeom prst="rect">
            <a:avLst/>
          </a:prstGeom>
          <a:noFill/>
          <a:ln w="12700">
            <a:noFill/>
            <a:miter lim="800000"/>
            <a:headEnd type="none" w="sm" len="sm"/>
            <a:tailEnd type="none" w="sm" len="sm"/>
          </a:ln>
          <a:effectLst/>
        </p:spPr>
        <p:txBody>
          <a:bodyPr vert="horz" wrap="square" lIns="182880" tIns="146304" rIns="182880" bIns="146304" numCol="1" anchor="t" anchorCtr="0" compatLnSpc="1">
            <a:prstTxWarp prst="textNoShape">
              <a:avLst/>
            </a:prstTxWarp>
            <a:spAutoFit/>
          </a:bodyPr>
          <a:lstStyle/>
          <a:p>
            <a:pPr defTabSz="932290" eaLnBrk="0" hangingPunct="0"/>
            <a:r>
              <a:rPr lang="en-US" sz="700" dirty="0">
                <a:gradFill>
                  <a:gsLst>
                    <a:gs pos="0">
                      <a:schemeClr val="tx1"/>
                    </a:gs>
                    <a:gs pos="100000">
                      <a:schemeClr val="tx1"/>
                    </a:gs>
                  </a:gsLst>
                  <a:lin ang="5400000" scaled="0"/>
                </a:gradFill>
                <a:cs typeface="Segoe UI" pitchFamily="34" charset="0"/>
              </a:rPr>
              <a:t>© Microsoft Corporation. All rights reserved. </a:t>
            </a:r>
          </a:p>
        </p:txBody>
      </p:sp>
      <p:pic>
        <p:nvPicPr>
          <p:cNvPr id="3" name="Picture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invGray">
          <a:xfrm>
            <a:off x="10868003" y="6271922"/>
            <a:ext cx="1111272" cy="238050"/>
          </a:xfrm>
          <a:prstGeom prst="rect">
            <a:avLst/>
          </a:prstGeom>
        </p:spPr>
      </p:pic>
      <p:pic>
        <p:nvPicPr>
          <p:cNvPr id="5" name="Picture 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66540" y="3192239"/>
            <a:ext cx="7434441" cy="498294"/>
          </a:xfrm>
          <a:prstGeom prst="rect">
            <a:avLst/>
          </a:prstGeom>
        </p:spPr>
      </p:pic>
    </p:spTree>
    <p:extLst>
      <p:ext uri="{BB962C8B-B14F-4D97-AF65-F5344CB8AC3E}">
        <p14:creationId xmlns:p14="http://schemas.microsoft.com/office/powerpoint/2010/main" val="1239362664"/>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losing logo w-signature">
    <p:spTree>
      <p:nvGrpSpPr>
        <p:cNvPr id="1" name=""/>
        <p:cNvGrpSpPr/>
        <p:nvPr/>
      </p:nvGrpSpPr>
      <p:grpSpPr>
        <a:xfrm>
          <a:off x="0" y="0"/>
          <a:ext cx="0" cy="0"/>
          <a:chOff x="0" y="0"/>
          <a:chExt cx="0" cy="0"/>
        </a:xfrm>
      </p:grpSpPr>
      <p:sp>
        <p:nvSpPr>
          <p:cNvPr id="2" name="Text Box 3"/>
          <p:cNvSpPr txBox="1">
            <a:spLocks noChangeArrowheads="1"/>
          </p:cNvSpPr>
          <p:nvPr userDrawn="1"/>
        </p:nvSpPr>
        <p:spPr bwMode="blackWhite">
          <a:xfrm>
            <a:off x="274638" y="6189353"/>
            <a:ext cx="11856403" cy="403187"/>
          </a:xfrm>
          <a:prstGeom prst="rect">
            <a:avLst/>
          </a:prstGeom>
          <a:noFill/>
          <a:ln w="12700">
            <a:noFill/>
            <a:miter lim="800000"/>
            <a:headEnd type="none" w="sm" len="sm"/>
            <a:tailEnd type="none" w="sm" len="sm"/>
          </a:ln>
          <a:effectLst/>
        </p:spPr>
        <p:txBody>
          <a:bodyPr vert="horz" wrap="square" lIns="182880" tIns="146304" rIns="182880" bIns="146304" numCol="1" anchor="t" anchorCtr="0" compatLnSpc="1">
            <a:prstTxWarp prst="textNoShape">
              <a:avLst/>
            </a:prstTxWarp>
            <a:spAutoFit/>
          </a:bodyPr>
          <a:lstStyle/>
          <a:p>
            <a:pPr defTabSz="932290" eaLnBrk="0" hangingPunct="0"/>
            <a:r>
              <a:rPr lang="en-US" sz="700" dirty="0">
                <a:gradFill>
                  <a:gsLst>
                    <a:gs pos="0">
                      <a:schemeClr val="tx1"/>
                    </a:gs>
                    <a:gs pos="100000">
                      <a:schemeClr val="tx1"/>
                    </a:gs>
                  </a:gsLst>
                  <a:lin ang="5400000" scaled="0"/>
                </a:gradFill>
                <a:cs typeface="Segoe UI" pitchFamily="34" charset="0"/>
              </a:rPr>
              <a:t>© Microsoft Corporation. All rights reserved. </a:t>
            </a:r>
          </a:p>
        </p:txBody>
      </p:sp>
      <p:pic>
        <p:nvPicPr>
          <p:cNvPr id="3" name="Picture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invGray">
          <a:xfrm>
            <a:off x="10868003" y="6271922"/>
            <a:ext cx="1111272" cy="238050"/>
          </a:xfrm>
          <a:prstGeom prst="rect">
            <a:avLst/>
          </a:prstGeom>
        </p:spPr>
      </p:pic>
      <p:sp>
        <p:nvSpPr>
          <p:cNvPr id="8" name="Text Placeholder 2"/>
          <p:cNvSpPr>
            <a:spLocks noGrp="1"/>
          </p:cNvSpPr>
          <p:nvPr>
            <p:ph type="body" sz="quarter" idx="10"/>
          </p:nvPr>
        </p:nvSpPr>
        <p:spPr>
          <a:xfrm>
            <a:off x="303157" y="3497262"/>
            <a:ext cx="6737350" cy="337015"/>
          </a:xfrm>
        </p:spPr>
        <p:txBody>
          <a:bodyPr/>
          <a:lstStyle>
            <a:lvl1pPr marL="0" indent="0">
              <a:spcBef>
                <a:spcPts val="0"/>
              </a:spcBef>
              <a:buNone/>
              <a:defRPr sz="1100">
                <a:latin typeface="+mn-lt"/>
              </a:defRPr>
            </a:lvl1pPr>
          </a:lstStyle>
          <a:p>
            <a:pPr lvl="0"/>
            <a:r>
              <a:rPr lang="en-US" dirty="0"/>
              <a:t>Click to edit Master text styles</a:t>
            </a:r>
          </a:p>
        </p:txBody>
      </p:sp>
      <p:pic>
        <p:nvPicPr>
          <p:cNvPr id="9" name="Picture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66540" y="2576377"/>
            <a:ext cx="7434441" cy="498294"/>
          </a:xfrm>
          <a:prstGeom prst="rect">
            <a:avLst/>
          </a:prstGeom>
        </p:spPr>
      </p:pic>
    </p:spTree>
    <p:extLst>
      <p:ext uri="{BB962C8B-B14F-4D97-AF65-F5344CB8AC3E}">
        <p14:creationId xmlns:p14="http://schemas.microsoft.com/office/powerpoint/2010/main" val="395763052"/>
      </p:ext>
    </p:extLst>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Title Slide Photo">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l="1448" t="13576" b="3154"/>
          <a:stretch/>
        </p:blipFill>
        <p:spPr>
          <a:xfrm>
            <a:off x="-1" y="-7938"/>
            <a:ext cx="12436475" cy="7010400"/>
          </a:xfrm>
          <a:prstGeom prst="rect">
            <a:avLst/>
          </a:prstGeom>
        </p:spPr>
      </p:pic>
      <p:sp>
        <p:nvSpPr>
          <p:cNvPr id="2" name="Rectangle 1"/>
          <p:cNvSpPr/>
          <p:nvPr userDrawn="1"/>
        </p:nvSpPr>
        <p:spPr bwMode="auto">
          <a:xfrm>
            <a:off x="5760974" y="2125663"/>
            <a:ext cx="6400800" cy="3657600"/>
          </a:xfrm>
          <a:prstGeom prst="rect">
            <a:avLst/>
          </a:prstGeom>
          <a:solidFill>
            <a:schemeClr val="tx2">
              <a:alpha val="8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9" name="Title 1"/>
          <p:cNvSpPr>
            <a:spLocks noGrp="1"/>
          </p:cNvSpPr>
          <p:nvPr>
            <p:ph type="title" hasCustomPrompt="1"/>
          </p:nvPr>
        </p:nvSpPr>
        <p:spPr bwMode="auto">
          <a:xfrm>
            <a:off x="5761038" y="2125677"/>
            <a:ext cx="6402388" cy="1828800"/>
          </a:xfrm>
          <a:noFill/>
        </p:spPr>
        <p:txBody>
          <a:bodyPr lIns="146304" tIns="91440" rIns="146304" bIns="91440" anchor="t" anchorCtr="0"/>
          <a:lstStyle>
            <a:lvl1pPr>
              <a:defRPr sz="5400" spc="-100" baseline="0">
                <a:gradFill>
                  <a:gsLst>
                    <a:gs pos="72727">
                      <a:srgbClr val="FFFFFF"/>
                    </a:gs>
                    <a:gs pos="36000">
                      <a:srgbClr val="FFFFFF"/>
                    </a:gs>
                  </a:gsLst>
                  <a:lin ang="5400000" scaled="0"/>
                </a:gradFill>
              </a:defRPr>
            </a:lvl1pPr>
          </a:lstStyle>
          <a:p>
            <a:r>
              <a:rPr lang="en-US"/>
              <a:t>Presentation title</a:t>
            </a:r>
          </a:p>
        </p:txBody>
      </p:sp>
      <p:sp>
        <p:nvSpPr>
          <p:cNvPr id="3" name="Text Placeholder 2"/>
          <p:cNvSpPr>
            <a:spLocks noGrp="1"/>
          </p:cNvSpPr>
          <p:nvPr>
            <p:ph type="body" sz="quarter" idx="14" hasCustomPrompt="1"/>
          </p:nvPr>
        </p:nvSpPr>
        <p:spPr bwMode="auto">
          <a:xfrm>
            <a:off x="5759386" y="3954457"/>
            <a:ext cx="6402388" cy="1825625"/>
          </a:xfrm>
        </p:spPr>
        <p:txBody>
          <a:bodyPr tIns="109728" bIns="109728">
            <a:noAutofit/>
          </a:bodyPr>
          <a:lstStyle>
            <a:lvl1pPr marL="0" indent="0">
              <a:spcBef>
                <a:spcPts val="0"/>
              </a:spcBef>
              <a:buNone/>
              <a:defRPr sz="2700">
                <a:gradFill>
                  <a:gsLst>
                    <a:gs pos="72727">
                      <a:srgbClr val="FFFFFF"/>
                    </a:gs>
                    <a:gs pos="36000">
                      <a:srgbClr val="FFFFFF"/>
                    </a:gs>
                  </a:gsLst>
                  <a:lin ang="5400000" scaled="0"/>
                </a:gradFill>
              </a:defRPr>
            </a:lvl1pPr>
          </a:lstStyle>
          <a:p>
            <a:pPr lvl="0"/>
            <a:r>
              <a:rPr lang="en-US"/>
              <a:t>Speaker Name</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7200" y="5597116"/>
            <a:ext cx="1328928" cy="914400"/>
          </a:xfrm>
          <a:prstGeom prst="rect">
            <a:avLst/>
          </a:prstGeom>
        </p:spPr>
      </p:pic>
    </p:spTree>
    <p:extLst>
      <p:ext uri="{BB962C8B-B14F-4D97-AF65-F5344CB8AC3E}">
        <p14:creationId xmlns:p14="http://schemas.microsoft.com/office/powerpoint/2010/main" val="653801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_Title Slide Photo">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a:extLst>
              <a:ext uri="{28A0092B-C50C-407E-A947-70E740481C1C}">
                <a14:useLocalDpi xmlns:a14="http://schemas.microsoft.com/office/drawing/2010/main" val="0"/>
              </a:ext>
            </a:extLst>
          </a:blip>
          <a:srcRect t="15476" b="49"/>
          <a:stretch/>
        </p:blipFill>
        <p:spPr>
          <a:xfrm>
            <a:off x="2" y="0"/>
            <a:ext cx="12436473" cy="7002462"/>
          </a:xfrm>
          <a:prstGeom prst="rect">
            <a:avLst/>
          </a:prstGeom>
        </p:spPr>
      </p:pic>
      <p:sp>
        <p:nvSpPr>
          <p:cNvPr id="2" name="Rectangle 1"/>
          <p:cNvSpPr/>
          <p:nvPr userDrawn="1"/>
        </p:nvSpPr>
        <p:spPr bwMode="auto">
          <a:xfrm>
            <a:off x="5760974" y="2125663"/>
            <a:ext cx="6400800" cy="3657600"/>
          </a:xfrm>
          <a:prstGeom prst="rect">
            <a:avLst/>
          </a:prstGeom>
          <a:solidFill>
            <a:schemeClr val="tx2">
              <a:alpha val="8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9" name="Title 1"/>
          <p:cNvSpPr>
            <a:spLocks noGrp="1"/>
          </p:cNvSpPr>
          <p:nvPr>
            <p:ph type="title" hasCustomPrompt="1"/>
          </p:nvPr>
        </p:nvSpPr>
        <p:spPr bwMode="auto">
          <a:xfrm>
            <a:off x="5761038" y="2125677"/>
            <a:ext cx="6402388" cy="1828800"/>
          </a:xfrm>
          <a:noFill/>
        </p:spPr>
        <p:txBody>
          <a:bodyPr lIns="146304" tIns="91440" rIns="146304" bIns="91440" anchor="t" anchorCtr="0"/>
          <a:lstStyle>
            <a:lvl1pPr>
              <a:defRPr sz="5400" spc="-100" baseline="0">
                <a:solidFill>
                  <a:schemeClr val="bg1"/>
                </a:solidFill>
              </a:defRPr>
            </a:lvl1pPr>
          </a:lstStyle>
          <a:p>
            <a:r>
              <a:rPr lang="en-US"/>
              <a:t>Presentation title</a:t>
            </a:r>
          </a:p>
        </p:txBody>
      </p:sp>
      <p:sp>
        <p:nvSpPr>
          <p:cNvPr id="3" name="Text Placeholder 2"/>
          <p:cNvSpPr>
            <a:spLocks noGrp="1"/>
          </p:cNvSpPr>
          <p:nvPr>
            <p:ph type="body" sz="quarter" idx="14" hasCustomPrompt="1"/>
          </p:nvPr>
        </p:nvSpPr>
        <p:spPr bwMode="auto">
          <a:xfrm>
            <a:off x="5759386" y="3954457"/>
            <a:ext cx="6402388" cy="1825625"/>
          </a:xfrm>
        </p:spPr>
        <p:txBody>
          <a:bodyPr tIns="109728" bIns="109728">
            <a:noAutofit/>
          </a:bodyPr>
          <a:lstStyle>
            <a:lvl1pPr marL="0" indent="0">
              <a:spcBef>
                <a:spcPts val="0"/>
              </a:spcBef>
              <a:buNone/>
              <a:defRPr sz="2700">
                <a:solidFill>
                  <a:schemeClr val="bg1"/>
                </a:solidFill>
              </a:defRPr>
            </a:lvl1pPr>
          </a:lstStyle>
          <a:p>
            <a:pPr lvl="0"/>
            <a:r>
              <a:rPr lang="en-US"/>
              <a:t>Speaker Name</a:t>
            </a:r>
          </a:p>
        </p:txBody>
      </p:sp>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7200" y="5597116"/>
            <a:ext cx="1328928" cy="914400"/>
          </a:xfrm>
          <a:prstGeom prst="rect">
            <a:avLst/>
          </a:prstGeom>
        </p:spPr>
      </p:pic>
    </p:spTree>
    <p:extLst>
      <p:ext uri="{BB962C8B-B14F-4D97-AF65-F5344CB8AC3E}">
        <p14:creationId xmlns:p14="http://schemas.microsoft.com/office/powerpoint/2010/main" val="2969203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_Title Slide Photo">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a:extLst>
              <a:ext uri="{28A0092B-C50C-407E-A947-70E740481C1C}">
                <a14:useLocalDpi xmlns:a14="http://schemas.microsoft.com/office/drawing/2010/main" val="0"/>
              </a:ext>
            </a:extLst>
          </a:blip>
          <a:srcRect l="242" t="15644" r="242" b="388"/>
          <a:stretch/>
        </p:blipFill>
        <p:spPr>
          <a:xfrm>
            <a:off x="-1" y="0"/>
            <a:ext cx="12436475" cy="6995517"/>
          </a:xfrm>
          <a:prstGeom prst="rect">
            <a:avLst/>
          </a:prstGeom>
        </p:spPr>
      </p:pic>
      <p:sp>
        <p:nvSpPr>
          <p:cNvPr id="5" name="Rectangle 4"/>
          <p:cNvSpPr/>
          <p:nvPr userDrawn="1"/>
        </p:nvSpPr>
        <p:spPr bwMode="auto">
          <a:xfrm>
            <a:off x="-1" y="2148879"/>
            <a:ext cx="4846638" cy="4846638"/>
          </a:xfrm>
          <a:prstGeom prst="rect">
            <a:avLst/>
          </a:prstGeom>
          <a:gradFill flip="none" rotWithShape="1">
            <a:gsLst>
              <a:gs pos="86000">
                <a:schemeClr val="accent1">
                  <a:lumMod val="0"/>
                  <a:lumOff val="100000"/>
                  <a:alpha val="0"/>
                </a:schemeClr>
              </a:gs>
              <a:gs pos="0">
                <a:schemeClr val="tx1">
                  <a:lumMod val="50000"/>
                  <a:alpha val="39000"/>
                </a:schemeClr>
              </a:gs>
            </a:gsLst>
            <a:path path="rect">
              <a:fillToRect t="100000" r="100000"/>
            </a:path>
            <a:tileRect l="-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2" name="Rectangle 1"/>
          <p:cNvSpPr/>
          <p:nvPr userDrawn="1"/>
        </p:nvSpPr>
        <p:spPr bwMode="auto">
          <a:xfrm>
            <a:off x="5760974" y="2125663"/>
            <a:ext cx="6400800" cy="3657600"/>
          </a:xfrm>
          <a:prstGeom prst="rect">
            <a:avLst/>
          </a:prstGeom>
          <a:solidFill>
            <a:schemeClr val="tx2">
              <a:alpha val="8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9" name="Title 1"/>
          <p:cNvSpPr>
            <a:spLocks noGrp="1"/>
          </p:cNvSpPr>
          <p:nvPr>
            <p:ph type="title" hasCustomPrompt="1"/>
          </p:nvPr>
        </p:nvSpPr>
        <p:spPr bwMode="auto">
          <a:xfrm>
            <a:off x="5761038" y="2125677"/>
            <a:ext cx="6402388" cy="1828800"/>
          </a:xfrm>
          <a:noFill/>
        </p:spPr>
        <p:txBody>
          <a:bodyPr lIns="146304" tIns="91440" rIns="146304" bIns="91440" anchor="t" anchorCtr="0"/>
          <a:lstStyle>
            <a:lvl1pPr>
              <a:defRPr sz="5400" spc="-100" baseline="0">
                <a:gradFill>
                  <a:gsLst>
                    <a:gs pos="72727">
                      <a:srgbClr val="FFFFFF"/>
                    </a:gs>
                    <a:gs pos="36000">
                      <a:srgbClr val="FFFFFF"/>
                    </a:gs>
                  </a:gsLst>
                  <a:lin ang="5400000" scaled="0"/>
                </a:gradFill>
              </a:defRPr>
            </a:lvl1pPr>
          </a:lstStyle>
          <a:p>
            <a:r>
              <a:rPr lang="en-US"/>
              <a:t>Presentation title</a:t>
            </a:r>
          </a:p>
        </p:txBody>
      </p:sp>
      <p:sp>
        <p:nvSpPr>
          <p:cNvPr id="3" name="Text Placeholder 2"/>
          <p:cNvSpPr>
            <a:spLocks noGrp="1"/>
          </p:cNvSpPr>
          <p:nvPr>
            <p:ph type="body" sz="quarter" idx="14" hasCustomPrompt="1"/>
          </p:nvPr>
        </p:nvSpPr>
        <p:spPr bwMode="auto">
          <a:xfrm>
            <a:off x="5759386" y="3954457"/>
            <a:ext cx="6402388" cy="1825625"/>
          </a:xfrm>
        </p:spPr>
        <p:txBody>
          <a:bodyPr tIns="109728" bIns="109728">
            <a:noAutofit/>
          </a:bodyPr>
          <a:lstStyle>
            <a:lvl1pPr marL="0" indent="0">
              <a:spcBef>
                <a:spcPts val="0"/>
              </a:spcBef>
              <a:buNone/>
              <a:defRPr sz="2700">
                <a:gradFill>
                  <a:gsLst>
                    <a:gs pos="72727">
                      <a:srgbClr val="FFFFFF"/>
                    </a:gs>
                    <a:gs pos="36000">
                      <a:srgbClr val="FFFFFF"/>
                    </a:gs>
                  </a:gsLst>
                  <a:lin ang="5400000" scaled="0"/>
                </a:gradFill>
              </a:defRPr>
            </a:lvl1pPr>
          </a:lstStyle>
          <a:p>
            <a:pPr lvl="0"/>
            <a:r>
              <a:rPr lang="en-US"/>
              <a:t>Speaker Name</a:t>
            </a:r>
          </a:p>
        </p:txBody>
      </p:sp>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2638" y="5597116"/>
            <a:ext cx="1318052" cy="914399"/>
          </a:xfrm>
          <a:prstGeom prst="rect">
            <a:avLst/>
          </a:prstGeom>
        </p:spPr>
      </p:pic>
    </p:spTree>
    <p:extLst>
      <p:ext uri="{BB962C8B-B14F-4D97-AF65-F5344CB8AC3E}">
        <p14:creationId xmlns:p14="http://schemas.microsoft.com/office/powerpoint/2010/main" val="1011431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2"/>
        </a:solidFill>
        <a:effectLst/>
      </p:bgPr>
    </p:bg>
    <p:spTree>
      <p:nvGrpSpPr>
        <p:cNvPr id="1" name=""/>
        <p:cNvGrpSpPr/>
        <p:nvPr/>
      </p:nvGrpSpPr>
      <p:grpSpPr>
        <a:xfrm>
          <a:off x="0" y="0"/>
          <a:ext cx="0" cy="0"/>
          <a:chOff x="0" y="0"/>
          <a:chExt cx="0" cy="0"/>
        </a:xfrm>
      </p:grpSpPr>
      <p:sp>
        <p:nvSpPr>
          <p:cNvPr id="5" name="Text Placeholder 4"/>
          <p:cNvSpPr>
            <a:spLocks noGrp="1"/>
          </p:cNvSpPr>
          <p:nvPr>
            <p:ph type="body" sz="quarter" idx="12" hasCustomPrompt="1"/>
          </p:nvPr>
        </p:nvSpPr>
        <p:spPr>
          <a:xfrm>
            <a:off x="276540" y="3954457"/>
            <a:ext cx="6399213" cy="1830388"/>
          </a:xfrm>
          <a:noFill/>
        </p:spPr>
        <p:txBody>
          <a:bodyPr lIns="146304" tIns="109728" rIns="146304" bIns="109728">
            <a:noAutofit/>
          </a:bodyPr>
          <a:lstStyle>
            <a:lvl1pPr marL="0" indent="0">
              <a:spcBef>
                <a:spcPts val="0"/>
              </a:spcBef>
              <a:buNone/>
              <a:defRPr sz="3200" spc="0" baseline="0">
                <a:solidFill>
                  <a:schemeClr val="bg1"/>
                </a:solidFill>
                <a:latin typeface="+mj-lt"/>
              </a:defRPr>
            </a:lvl1pPr>
          </a:lstStyle>
          <a:p>
            <a:pPr lvl="0"/>
            <a:r>
              <a:rPr lang="en-US"/>
              <a:t>Speaker Name</a:t>
            </a:r>
          </a:p>
        </p:txBody>
      </p:sp>
      <p:sp>
        <p:nvSpPr>
          <p:cNvPr id="9" name="Title 1"/>
          <p:cNvSpPr>
            <a:spLocks noGrp="1"/>
          </p:cNvSpPr>
          <p:nvPr>
            <p:ph type="title" hasCustomPrompt="1"/>
          </p:nvPr>
        </p:nvSpPr>
        <p:spPr>
          <a:xfrm>
            <a:off x="274702" y="2117165"/>
            <a:ext cx="8229535" cy="1837298"/>
          </a:xfrm>
          <a:noFill/>
        </p:spPr>
        <p:txBody>
          <a:bodyPr lIns="146304" tIns="91440" rIns="146304" bIns="91440" anchor="t" anchorCtr="0"/>
          <a:lstStyle>
            <a:lvl1pPr>
              <a:defRPr sz="5400" spc="-100" baseline="0">
                <a:solidFill>
                  <a:schemeClr val="bg1"/>
                </a:solidFill>
              </a:defRPr>
            </a:lvl1pPr>
          </a:lstStyle>
          <a:p>
            <a:r>
              <a:rPr lang="en-US"/>
              <a:t>Presentation title</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4569" y="463750"/>
            <a:ext cx="1083243" cy="751500"/>
          </a:xfrm>
          <a:prstGeom prst="rect">
            <a:avLst/>
          </a:prstGeom>
        </p:spPr>
      </p:pic>
    </p:spTree>
    <p:extLst>
      <p:ext uri="{BB962C8B-B14F-4D97-AF65-F5344CB8AC3E}">
        <p14:creationId xmlns:p14="http://schemas.microsoft.com/office/powerpoint/2010/main" val="183485271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1st level color tex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74638" y="1212850"/>
            <a:ext cx="11887200" cy="2146229"/>
          </a:xfrm>
        </p:spPr>
        <p:txBody>
          <a:bodyPr>
            <a:spAutoFit/>
          </a:bodyPr>
          <a:lstStyle>
            <a:lvl1pPr>
              <a:defRPr sz="4000">
                <a:solidFill>
                  <a:schemeClr val="tx2"/>
                </a:solidFill>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5"/>
          <p:cNvSpPr>
            <a:spLocks noGrp="1"/>
          </p:cNvSpPr>
          <p:nvPr>
            <p:ph type="title"/>
          </p:nvPr>
        </p:nvSpPr>
        <p:spPr/>
        <p:txBody>
          <a:bodyPr/>
          <a:lstStyle>
            <a:lvl1pPr>
              <a:defRPr>
                <a:solidFill>
                  <a:schemeClr val="tx1"/>
                </a:solidFill>
              </a:defRPr>
            </a:lvl1pPr>
          </a:lstStyle>
          <a:p>
            <a:r>
              <a:rPr lang="en-US" dirty="0"/>
              <a:t>Click to edit Master title style</a:t>
            </a:r>
          </a:p>
        </p:txBody>
      </p:sp>
    </p:spTree>
    <p:extLst>
      <p:ext uri="{BB962C8B-B14F-4D97-AF65-F5344CB8AC3E}">
        <p14:creationId xmlns:p14="http://schemas.microsoft.com/office/powerpoint/2010/main" val="2229941979"/>
      </p:ext>
    </p:extLst>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5" name="Content Placeholder 3"/>
          <p:cNvSpPr>
            <a:spLocks noGrp="1"/>
          </p:cNvSpPr>
          <p:nvPr>
            <p:ph sz="quarter" idx="11"/>
          </p:nvPr>
        </p:nvSpPr>
        <p:spPr>
          <a:xfrm>
            <a:off x="274638" y="1668462"/>
            <a:ext cx="11887200" cy="2007729"/>
          </a:xfrm>
        </p:spPr>
        <p:txBody>
          <a:bodyPr/>
          <a:lstStyle>
            <a:lvl1pPr marL="0" indent="0">
              <a:buNone/>
              <a:defRPr/>
            </a:lvl1pPr>
            <a:lvl2pPr marL="0" indent="0">
              <a:buNone/>
              <a:defRPr sz="2000"/>
            </a:lvl2pPr>
            <a:lvl3pPr marL="227013" indent="0">
              <a:buNone/>
              <a:defRPr sz="1400"/>
            </a:lvl3pPr>
            <a:lvl4pPr marL="461963" indent="0">
              <a:buNone/>
              <a:defRPr sz="1400"/>
            </a:lvl4pPr>
            <a:lvl5pPr marL="687388" inden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77696218"/>
      </p:ext>
    </p:extLst>
  </p:cSld>
  <p:clrMapOvr>
    <a:masterClrMapping/>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Text Placeholder 5"/>
          <p:cNvSpPr>
            <a:spLocks noGrp="1"/>
          </p:cNvSpPr>
          <p:nvPr>
            <p:ph type="body" sz="quarter" idx="10"/>
          </p:nvPr>
        </p:nvSpPr>
        <p:spPr>
          <a:xfrm>
            <a:off x="274638" y="1668462"/>
            <a:ext cx="11887200" cy="2007729"/>
          </a:xfrm>
        </p:spPr>
        <p:txBody>
          <a:bodyPr/>
          <a:lstStyle>
            <a:lvl1pPr marL="0" indent="0">
              <a:buNone/>
              <a:defRPr>
                <a:gradFill>
                  <a:gsLst>
                    <a:gs pos="1250">
                      <a:schemeClr val="tx1"/>
                    </a:gs>
                    <a:gs pos="99000">
                      <a:schemeClr val="tx1"/>
                    </a:gs>
                  </a:gsLst>
                  <a:lin ang="5400000" scaled="0"/>
                </a:gradFill>
              </a:defRPr>
            </a:lvl1pPr>
            <a:lvl2pPr marL="0" indent="0">
              <a:buFontTx/>
              <a:buNone/>
              <a:defRPr sz="2000"/>
            </a:lvl2pPr>
            <a:lvl3pPr marL="228600" indent="0">
              <a:buNone/>
              <a:defRPr/>
            </a:lvl3pPr>
            <a:lvl4pPr marL="457200" indent="0">
              <a:buNone/>
              <a:defRPr/>
            </a:lvl4pPr>
            <a:lvl5pPr marL="685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4370578"/>
      </p:ext>
    </p:extLst>
  </p:cSld>
  <p:clrMapOvr>
    <a:masterClrMapping/>
  </p:clrMapOvr>
  <p:transition>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and Content 1st level color tex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74638" y="1668462"/>
            <a:ext cx="11887200" cy="2146229"/>
          </a:xfrm>
        </p:spPr>
        <p:txBody>
          <a:bodyPr>
            <a:spAutoFit/>
          </a:bodyPr>
          <a:lstStyle>
            <a:lvl1pPr>
              <a:defRPr sz="4000">
                <a:solidFill>
                  <a:schemeClr val="tx2"/>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5"/>
          <p:cNvSpPr>
            <a:spLocks noGrp="1"/>
          </p:cNvSpPr>
          <p:nvPr>
            <p:ph type="title"/>
          </p:nvPr>
        </p:nvSpPr>
        <p:spPr/>
        <p:txBody>
          <a:bodyPr/>
          <a:lstStyle>
            <a:lvl1pPr>
              <a:defRPr>
                <a:solidFill>
                  <a:schemeClr val="tx1"/>
                </a:solidFill>
              </a:defRPr>
            </a:lvl1pPr>
          </a:lstStyle>
          <a:p>
            <a:r>
              <a:rPr lang="en-US"/>
              <a:t>Click to edit Master title style</a:t>
            </a:r>
          </a:p>
        </p:txBody>
      </p:sp>
    </p:spTree>
    <p:extLst>
      <p:ext uri="{BB962C8B-B14F-4D97-AF65-F5344CB8AC3E}">
        <p14:creationId xmlns:p14="http://schemas.microsoft.com/office/powerpoint/2010/main" val="469103459"/>
      </p:ext>
    </p:extLst>
  </p:cSld>
  <p:clrMapOvr>
    <a:masterClrMapping/>
  </p:clrMapOvr>
  <p:transition>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wo Column 2-color Non-bullete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274639" y="1668462"/>
            <a:ext cx="5486399" cy="2534027"/>
          </a:xfrm>
        </p:spPr>
        <p:txBody>
          <a:bodyPr wrap="square">
            <a:spAutoFit/>
          </a:bodyPr>
          <a:lstStyle>
            <a:lvl1pPr marL="0" indent="0">
              <a:spcBef>
                <a:spcPts val="1224"/>
              </a:spcBef>
              <a:buClr>
                <a:schemeClr val="tx1"/>
              </a:buClr>
              <a:buFont typeface="Wingdings" pitchFamily="2" charset="2"/>
              <a:buNone/>
              <a:defRPr sz="3600">
                <a:solidFill>
                  <a:schemeClr val="tx2"/>
                </a:solidFill>
              </a:defRPr>
            </a:lvl1pPr>
            <a:lvl2pPr marL="0" indent="0">
              <a:buNone/>
              <a:defRPr sz="2000"/>
            </a:lvl2pPr>
            <a:lvl3pPr marL="231775" indent="0">
              <a:buNone/>
              <a:tabLst/>
              <a:defRPr sz="1400"/>
            </a:lvl3pPr>
            <a:lvl4pPr marL="460375" indent="0">
              <a:buNone/>
              <a:defRPr sz="1400"/>
            </a:lvl4pPr>
            <a:lvl5pPr marL="685800" indent="0">
              <a:buNone/>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p:cNvSpPr>
            <a:spLocks noGrp="1"/>
          </p:cNvSpPr>
          <p:nvPr>
            <p:ph type="body" sz="quarter" idx="11"/>
          </p:nvPr>
        </p:nvSpPr>
        <p:spPr>
          <a:xfrm>
            <a:off x="6675439" y="1668462"/>
            <a:ext cx="5486399" cy="2534027"/>
          </a:xfrm>
        </p:spPr>
        <p:txBody>
          <a:bodyPr wrap="square">
            <a:spAutoFit/>
          </a:bodyPr>
          <a:lstStyle>
            <a:lvl1pPr marL="0" indent="0">
              <a:spcBef>
                <a:spcPts val="1224"/>
              </a:spcBef>
              <a:buClr>
                <a:schemeClr val="tx1"/>
              </a:buClr>
              <a:buFont typeface="Wingdings" pitchFamily="2" charset="2"/>
              <a:buNone/>
              <a:defRPr sz="3600">
                <a:solidFill>
                  <a:schemeClr val="tx2"/>
                </a:solidFill>
              </a:defRPr>
            </a:lvl1pPr>
            <a:lvl2pPr marL="0" indent="0">
              <a:buNone/>
              <a:defRPr sz="2000"/>
            </a:lvl2pPr>
            <a:lvl3pPr marL="231775" indent="0">
              <a:buNone/>
              <a:tabLst/>
              <a:defRPr sz="1400"/>
            </a:lvl3pPr>
            <a:lvl4pPr marL="460375" indent="0">
              <a:buNone/>
              <a:defRPr sz="1400"/>
            </a:lvl4pPr>
            <a:lvl5pPr marL="685800" indent="0">
              <a:buNone/>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69069948"/>
      </p:ext>
    </p:extLst>
  </p:cSld>
  <p:clrMapOvr>
    <a:masterClrMapping/>
  </p:clrMapOvr>
  <p:transition>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274639" y="1668462"/>
            <a:ext cx="5486399" cy="2534027"/>
          </a:xfrm>
        </p:spPr>
        <p:txBody>
          <a:bodyPr wrap="square">
            <a:spAutoFit/>
          </a:bodyPr>
          <a:lstStyle>
            <a:lvl1pPr marL="0" indent="0">
              <a:spcBef>
                <a:spcPts val="1224"/>
              </a:spcBef>
              <a:buClr>
                <a:schemeClr val="tx1"/>
              </a:buClr>
              <a:buFont typeface="Wingdings" pitchFamily="2" charset="2"/>
              <a:buNone/>
              <a:defRPr sz="3600"/>
            </a:lvl1pPr>
            <a:lvl2pPr marL="0" indent="0">
              <a:buNone/>
              <a:defRPr sz="2000"/>
            </a:lvl2pPr>
            <a:lvl3pPr marL="231775" indent="0">
              <a:buNone/>
              <a:tabLst/>
              <a:defRPr sz="1400"/>
            </a:lvl3pPr>
            <a:lvl4pPr marL="460375" indent="0">
              <a:buNone/>
              <a:defRPr sz="1400"/>
            </a:lvl4pPr>
            <a:lvl5pPr marL="685800" indent="0">
              <a:buNone/>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p:cNvSpPr>
            <a:spLocks noGrp="1"/>
          </p:cNvSpPr>
          <p:nvPr>
            <p:ph type="body" sz="quarter" idx="11"/>
          </p:nvPr>
        </p:nvSpPr>
        <p:spPr>
          <a:xfrm>
            <a:off x="6675439" y="1668462"/>
            <a:ext cx="5486399" cy="2534027"/>
          </a:xfrm>
        </p:spPr>
        <p:txBody>
          <a:bodyPr wrap="square">
            <a:spAutoFit/>
          </a:bodyPr>
          <a:lstStyle>
            <a:lvl1pPr marL="0" indent="0">
              <a:spcBef>
                <a:spcPts val="1224"/>
              </a:spcBef>
              <a:buClr>
                <a:schemeClr val="tx1"/>
              </a:buClr>
              <a:buFont typeface="Wingdings" pitchFamily="2" charset="2"/>
              <a:buNone/>
              <a:defRPr sz="3600"/>
            </a:lvl1pPr>
            <a:lvl2pPr marL="0" indent="0">
              <a:buNone/>
              <a:defRPr sz="2000"/>
            </a:lvl2pPr>
            <a:lvl3pPr marL="231775" indent="0">
              <a:buNone/>
              <a:tabLst/>
              <a:defRPr sz="1400"/>
            </a:lvl3pPr>
            <a:lvl4pPr marL="460375" indent="0">
              <a:buNone/>
              <a:defRPr sz="1400"/>
            </a:lvl4pPr>
            <a:lvl5pPr marL="685800" indent="0">
              <a:buNone/>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56572097"/>
      </p:ext>
    </p:extLst>
  </p:cSld>
  <p:clrMapOvr>
    <a:masterClrMapping/>
  </p:clrMapOvr>
  <p:transition>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wo Column Bullet text 1st level color">
    <p:spTree>
      <p:nvGrpSpPr>
        <p:cNvPr id="1" name=""/>
        <p:cNvGrpSpPr/>
        <p:nvPr/>
      </p:nvGrpSpPr>
      <p:grpSpPr>
        <a:xfrm>
          <a:off x="0" y="0"/>
          <a:ext cx="0" cy="0"/>
          <a:chOff x="0" y="0"/>
          <a:chExt cx="0" cy="0"/>
        </a:xfrm>
      </p:grpSpPr>
      <p:sp>
        <p:nvSpPr>
          <p:cNvPr id="2" name="Title 1"/>
          <p:cNvSpPr>
            <a:spLocks noGrp="1"/>
          </p:cNvSpPr>
          <p:nvPr>
            <p:ph type="title"/>
          </p:nvPr>
        </p:nvSpPr>
        <p:spPr>
          <a:xfrm>
            <a:off x="274639" y="295274"/>
            <a:ext cx="11889564" cy="917575"/>
          </a:xfrm>
        </p:spPr>
        <p:txBody>
          <a:bodyPr/>
          <a:lstStyle/>
          <a:p>
            <a:r>
              <a:rPr lang="en-US"/>
              <a:t>Click to edit Master title style</a:t>
            </a:r>
          </a:p>
        </p:txBody>
      </p:sp>
      <p:sp>
        <p:nvSpPr>
          <p:cNvPr id="4" name="Text Placeholder 3"/>
          <p:cNvSpPr>
            <a:spLocks noGrp="1"/>
          </p:cNvSpPr>
          <p:nvPr>
            <p:ph type="body" sz="quarter" idx="10"/>
          </p:nvPr>
        </p:nvSpPr>
        <p:spPr>
          <a:xfrm>
            <a:off x="274639" y="1668462"/>
            <a:ext cx="5486399" cy="1952329"/>
          </a:xfrm>
        </p:spPr>
        <p:txBody>
          <a:bodyPr wrap="square">
            <a:spAutoFit/>
          </a:bodyPr>
          <a:lstStyle>
            <a:lvl1pPr marL="0" indent="0">
              <a:spcBef>
                <a:spcPts val="1224"/>
              </a:spcBef>
              <a:buClr>
                <a:schemeClr val="tx2"/>
              </a:buClr>
              <a:buFont typeface="Arial" pitchFamily="34" charset="0"/>
              <a:buNone/>
              <a:defRPr sz="3200">
                <a:solidFill>
                  <a:schemeClr val="tx2"/>
                </a:solidFill>
              </a:defRPr>
            </a:lvl1pPr>
            <a:lvl2pPr marL="231775" indent="-231775">
              <a:tabLst/>
              <a:defRPr sz="2000"/>
            </a:lvl2pPr>
            <a:lvl3pPr marL="398463" indent="-168275">
              <a:tabLst/>
              <a:defRPr sz="1400"/>
            </a:lvl3pPr>
            <a:lvl4pPr marL="574675" indent="-180975">
              <a:defRPr sz="1400"/>
            </a:lvl4pPr>
            <a:lvl5pPr marL="744538" indent="-168275">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p:cNvSpPr>
            <a:spLocks noGrp="1"/>
          </p:cNvSpPr>
          <p:nvPr>
            <p:ph type="body" sz="quarter" idx="11"/>
          </p:nvPr>
        </p:nvSpPr>
        <p:spPr>
          <a:xfrm>
            <a:off x="6677804" y="1668462"/>
            <a:ext cx="5486399" cy="1952329"/>
          </a:xfrm>
        </p:spPr>
        <p:txBody>
          <a:bodyPr wrap="square">
            <a:spAutoFit/>
          </a:bodyPr>
          <a:lstStyle>
            <a:lvl1pPr marL="0" indent="0">
              <a:spcBef>
                <a:spcPts val="1224"/>
              </a:spcBef>
              <a:buClr>
                <a:schemeClr val="tx2"/>
              </a:buClr>
              <a:buFont typeface="Arial" pitchFamily="34" charset="0"/>
              <a:buNone/>
              <a:defRPr sz="3200">
                <a:solidFill>
                  <a:schemeClr val="tx2"/>
                </a:solidFill>
              </a:defRPr>
            </a:lvl1pPr>
            <a:lvl2pPr marL="231775" indent="-231775">
              <a:tabLst/>
              <a:defRPr sz="2000"/>
            </a:lvl2pPr>
            <a:lvl3pPr marL="398463" indent="-168275">
              <a:tabLst/>
              <a:defRPr sz="1400"/>
            </a:lvl3pPr>
            <a:lvl4pPr marL="574675" indent="-180975">
              <a:defRPr sz="1400"/>
            </a:lvl4pPr>
            <a:lvl5pPr marL="744538" indent="-168275">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82990441"/>
      </p:ext>
    </p:extLst>
  </p:cSld>
  <p:clrMapOvr>
    <a:masterClrMapping/>
  </p:clrMapOvr>
  <p:transition>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Two Column Bullet text 1st level no color">
    <p:spTree>
      <p:nvGrpSpPr>
        <p:cNvPr id="1" name=""/>
        <p:cNvGrpSpPr/>
        <p:nvPr/>
      </p:nvGrpSpPr>
      <p:grpSpPr>
        <a:xfrm>
          <a:off x="0" y="0"/>
          <a:ext cx="0" cy="0"/>
          <a:chOff x="0" y="0"/>
          <a:chExt cx="0" cy="0"/>
        </a:xfrm>
      </p:grpSpPr>
      <p:sp>
        <p:nvSpPr>
          <p:cNvPr id="2" name="Title 1"/>
          <p:cNvSpPr>
            <a:spLocks noGrp="1"/>
          </p:cNvSpPr>
          <p:nvPr>
            <p:ph type="title"/>
          </p:nvPr>
        </p:nvSpPr>
        <p:spPr>
          <a:xfrm>
            <a:off x="274639" y="295274"/>
            <a:ext cx="11889564" cy="917575"/>
          </a:xfrm>
        </p:spPr>
        <p:txBody>
          <a:bodyPr/>
          <a:lstStyle/>
          <a:p>
            <a:r>
              <a:rPr lang="en-US"/>
              <a:t>Click to edit Master title style</a:t>
            </a:r>
          </a:p>
        </p:txBody>
      </p:sp>
      <p:sp>
        <p:nvSpPr>
          <p:cNvPr id="4" name="Text Placeholder 3"/>
          <p:cNvSpPr>
            <a:spLocks noGrp="1"/>
          </p:cNvSpPr>
          <p:nvPr>
            <p:ph type="body" sz="quarter" idx="10"/>
          </p:nvPr>
        </p:nvSpPr>
        <p:spPr>
          <a:xfrm>
            <a:off x="274639" y="1668462"/>
            <a:ext cx="5486399" cy="1952329"/>
          </a:xfrm>
        </p:spPr>
        <p:txBody>
          <a:bodyPr wrap="square">
            <a:spAutoFit/>
          </a:bodyPr>
          <a:lstStyle>
            <a:lvl1pPr marL="0" indent="0">
              <a:spcBef>
                <a:spcPts val="1224"/>
              </a:spcBef>
              <a:buClr>
                <a:schemeClr val="tx2"/>
              </a:buClr>
              <a:buFont typeface="Arial" pitchFamily="34" charset="0"/>
              <a:buNone/>
              <a:defRPr sz="3200">
                <a:solidFill>
                  <a:schemeClr val="tx1"/>
                </a:solidFill>
              </a:defRPr>
            </a:lvl1pPr>
            <a:lvl2pPr marL="231775" indent="-231775">
              <a:tabLst/>
              <a:defRPr sz="2000"/>
            </a:lvl2pPr>
            <a:lvl3pPr marL="398463" indent="-168275">
              <a:tabLst/>
              <a:defRPr sz="1400"/>
            </a:lvl3pPr>
            <a:lvl4pPr marL="574675" indent="-180975">
              <a:defRPr sz="1400"/>
            </a:lvl4pPr>
            <a:lvl5pPr marL="744538" indent="-168275">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p:cNvSpPr>
            <a:spLocks noGrp="1"/>
          </p:cNvSpPr>
          <p:nvPr>
            <p:ph type="body" sz="quarter" idx="11"/>
          </p:nvPr>
        </p:nvSpPr>
        <p:spPr>
          <a:xfrm>
            <a:off x="6677804" y="1668462"/>
            <a:ext cx="5486399" cy="1952329"/>
          </a:xfrm>
        </p:spPr>
        <p:txBody>
          <a:bodyPr wrap="square">
            <a:spAutoFit/>
          </a:bodyPr>
          <a:lstStyle>
            <a:lvl1pPr marL="0" indent="0">
              <a:spcBef>
                <a:spcPts val="1224"/>
              </a:spcBef>
              <a:buClr>
                <a:schemeClr val="tx2"/>
              </a:buClr>
              <a:buFont typeface="Arial" pitchFamily="34" charset="0"/>
              <a:buNone/>
              <a:defRPr sz="3200">
                <a:solidFill>
                  <a:schemeClr val="tx1"/>
                </a:solidFill>
              </a:defRPr>
            </a:lvl1pPr>
            <a:lvl2pPr marL="231775" indent="-231775">
              <a:tabLst/>
              <a:defRPr sz="2000"/>
            </a:lvl2pPr>
            <a:lvl3pPr marL="398463" indent="-168275">
              <a:tabLst/>
              <a:defRPr sz="1400"/>
            </a:lvl3pPr>
            <a:lvl4pPr marL="574675" indent="-180975">
              <a:defRPr sz="1400"/>
            </a:lvl4pPr>
            <a:lvl5pPr marL="744538" indent="-168275">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52709896"/>
      </p:ext>
    </p:extLst>
  </p:cSld>
  <p:clrMapOvr>
    <a:masterClrMapping/>
  </p:clrMapOvr>
  <p:transition>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08A292A4-B7D0-4258-B472-9F861737C387}"/>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5" imgH="424" progId="TCLayout.ActiveDocument.1">
                  <p:embed/>
                </p:oleObj>
              </mc:Choice>
              <mc:Fallback>
                <p:oleObj name="think-cell Slide" r:id="rId4" imgW="425" imgH="424" progId="TCLayout.ActiveDocument.1">
                  <p:embed/>
                  <p:pic>
                    <p:nvPicPr>
                      <p:cNvPr id="4" name="Object 3" hidden="1">
                        <a:extLst>
                          <a:ext uri="{FF2B5EF4-FFF2-40B4-BE49-F238E27FC236}">
                            <a16:creationId xmlns:a16="http://schemas.microsoft.com/office/drawing/2014/main" id="{08A292A4-B7D0-4258-B472-9F861737C38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BC658F7C-9F4F-4AF1-948B-7DC067556884}"/>
              </a:ext>
            </a:extLst>
          </p:cNvPr>
          <p:cNvSpPr/>
          <p:nvPr userDrawn="1">
            <p:custDataLst>
              <p:tags r:id="rId2"/>
            </p:custDataLst>
          </p:nvPr>
        </p:nvSpPr>
        <p:spPr bwMode="auto">
          <a:xfrm>
            <a:off x="0" y="0"/>
            <a:ext cx="158750" cy="158750"/>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marL="0" lvl="0" indent="0" algn="ctr" defTabSz="932472" eaLnBrk="1" fontAlgn="base">
              <a:lnSpc>
                <a:spcPct val="90000"/>
              </a:lnSpc>
              <a:spcBef>
                <a:spcPct val="0"/>
              </a:spcBef>
              <a:spcAft>
                <a:spcPct val="0"/>
              </a:spcAft>
            </a:pPr>
            <a:endParaRPr lang="en-US" sz="4000" b="0" i="0" baseline="0" err="1">
              <a:gradFill>
                <a:gsLst>
                  <a:gs pos="0">
                    <a:srgbClr val="FFFFFF"/>
                  </a:gs>
                  <a:gs pos="100000">
                    <a:srgbClr val="FFFFFF"/>
                  </a:gs>
                </a:gsLst>
                <a:lin ang="5400000" scaled="0"/>
              </a:gradFill>
              <a:latin typeface="Segoe UI Light" panose="020B0502040204020203" pitchFamily="34" charset="0"/>
              <a:ea typeface="+mn-ea"/>
              <a:cs typeface="Segoe UI" pitchFamily="34" charset="0"/>
              <a:sym typeface="Segoe UI Light" panose="020B0502040204020203" pitchFamily="34" charset="0"/>
            </a:endParaRPr>
          </a:p>
        </p:txBody>
      </p:sp>
      <p:sp>
        <p:nvSpPr>
          <p:cNvPr id="2" name="Title 1"/>
          <p:cNvSpPr>
            <a:spLocks noGrp="1"/>
          </p:cNvSpPr>
          <p:nvPr>
            <p:ph type="title"/>
          </p:nvPr>
        </p:nvSpPr>
        <p:spPr/>
        <p:txBody>
          <a:bodyPr/>
          <a:lstStyle>
            <a:lvl1pPr>
              <a:defRPr sz="4000"/>
            </a:lvl1pPr>
          </a:lstStyle>
          <a:p>
            <a:r>
              <a:rPr lang="en-US"/>
              <a:t>Click to edit Master title style</a:t>
            </a:r>
          </a:p>
        </p:txBody>
      </p:sp>
    </p:spTree>
    <p:extLst>
      <p:ext uri="{BB962C8B-B14F-4D97-AF65-F5344CB8AC3E}">
        <p14:creationId xmlns:p14="http://schemas.microsoft.com/office/powerpoint/2010/main" val="1365877344"/>
      </p:ext>
    </p:extLst>
  </p:cSld>
  <p:clrMapOvr>
    <a:masterClrMapping/>
  </p:clrMapOvr>
  <p:transition>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Demo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9" y="1209973"/>
            <a:ext cx="10056812" cy="2751698"/>
          </a:xfrm>
          <a:noFill/>
        </p:spPr>
        <p:txBody>
          <a:bodyPr tIns="91440" bIns="91440" anchor="t" anchorCtr="0"/>
          <a:lstStyle>
            <a:lvl1pPr>
              <a:defRPr sz="7200" spc="-100" baseline="0">
                <a:gradFill>
                  <a:gsLst>
                    <a:gs pos="0">
                      <a:schemeClr val="tx1"/>
                    </a:gs>
                    <a:gs pos="100000">
                      <a:schemeClr val="tx1"/>
                    </a:gs>
                  </a:gsLst>
                  <a:lin ang="5400000" scaled="0"/>
                </a:gradFill>
              </a:defRPr>
            </a:lvl1pPr>
          </a:lstStyle>
          <a:p>
            <a:r>
              <a:rPr lang="en-US"/>
              <a:t>Demo title</a:t>
            </a:r>
          </a:p>
        </p:txBody>
      </p:sp>
      <p:sp>
        <p:nvSpPr>
          <p:cNvPr id="5" name="Text Placeholder 4"/>
          <p:cNvSpPr>
            <a:spLocks noGrp="1"/>
          </p:cNvSpPr>
          <p:nvPr>
            <p:ph type="body" sz="quarter" idx="12" hasCustomPrompt="1"/>
          </p:nvPr>
        </p:nvSpPr>
        <p:spPr>
          <a:xfrm>
            <a:off x="274638" y="3954463"/>
            <a:ext cx="10058401" cy="1829593"/>
          </a:xfrm>
          <a:noFill/>
        </p:spPr>
        <p:txBody>
          <a:bodyPr lIns="182880" tIns="146304" rIns="182880" bIns="146304">
            <a:noAutofit/>
          </a:bodyPr>
          <a:lstStyle>
            <a:lvl1pPr marL="0" indent="0">
              <a:spcBef>
                <a:spcPts val="0"/>
              </a:spcBef>
              <a:buNone/>
              <a:defRPr sz="3600" spc="0" baseline="0">
                <a:gradFill>
                  <a:gsLst>
                    <a:gs pos="0">
                      <a:schemeClr val="tx1"/>
                    </a:gs>
                    <a:gs pos="100000">
                      <a:schemeClr val="tx1"/>
                    </a:gs>
                  </a:gsLst>
                  <a:lin ang="5400000" scaled="0"/>
                </a:gradFill>
                <a:latin typeface="+mj-lt"/>
              </a:defRPr>
            </a:lvl1pPr>
          </a:lstStyle>
          <a:p>
            <a:pPr lvl="0"/>
            <a:r>
              <a:rPr lang="en-US"/>
              <a:t>Speaker Name</a:t>
            </a:r>
          </a:p>
        </p:txBody>
      </p:sp>
    </p:spTree>
    <p:extLst>
      <p:ext uri="{BB962C8B-B14F-4D97-AF65-F5344CB8AC3E}">
        <p14:creationId xmlns:p14="http://schemas.microsoft.com/office/powerpoint/2010/main" val="83265796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Video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9" y="1209973"/>
            <a:ext cx="10056812" cy="2751698"/>
          </a:xfrm>
          <a:noFill/>
        </p:spPr>
        <p:txBody>
          <a:bodyPr tIns="91440" bIns="91440" anchor="t" anchorCtr="0"/>
          <a:lstStyle>
            <a:lvl1pPr>
              <a:defRPr lang="en-US" sz="7200" b="0" kern="1200" cap="none" spc="-100" baseline="0" dirty="0">
                <a:ln w="3175">
                  <a:noFill/>
                </a:ln>
                <a:gradFill>
                  <a:gsLst>
                    <a:gs pos="0">
                      <a:schemeClr val="tx1"/>
                    </a:gs>
                    <a:gs pos="100000">
                      <a:schemeClr val="tx1"/>
                    </a:gs>
                  </a:gsLst>
                  <a:lin ang="5400000" scaled="0"/>
                </a:gradFill>
                <a:effectLst/>
                <a:latin typeface="+mj-lt"/>
                <a:ea typeface="+mn-ea"/>
                <a:cs typeface="Segoe UI" pitchFamily="34" charset="0"/>
              </a:defRPr>
            </a:lvl1pPr>
          </a:lstStyle>
          <a:p>
            <a:r>
              <a:rPr lang="en-US"/>
              <a:t>Video title</a:t>
            </a:r>
          </a:p>
        </p:txBody>
      </p:sp>
    </p:spTree>
    <p:extLst>
      <p:ext uri="{BB962C8B-B14F-4D97-AF65-F5344CB8AC3E}">
        <p14:creationId xmlns:p14="http://schemas.microsoft.com/office/powerpoint/2010/main" val="115319815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2-color Non-bullete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74639" y="1212849"/>
            <a:ext cx="5486399" cy="2534027"/>
          </a:xfrm>
        </p:spPr>
        <p:txBody>
          <a:bodyPr wrap="square">
            <a:spAutoFit/>
          </a:bodyPr>
          <a:lstStyle>
            <a:lvl1pPr marL="0" indent="0">
              <a:spcBef>
                <a:spcPts val="1224"/>
              </a:spcBef>
              <a:buClr>
                <a:schemeClr val="tx1"/>
              </a:buClr>
              <a:buFont typeface="Wingdings" pitchFamily="2" charset="2"/>
              <a:buNone/>
              <a:defRPr sz="3600">
                <a:solidFill>
                  <a:schemeClr val="tx2"/>
                </a:solidFill>
              </a:defRPr>
            </a:lvl1pPr>
            <a:lvl2pPr marL="0" indent="0">
              <a:buNone/>
              <a:defRPr sz="2000"/>
            </a:lvl2pPr>
            <a:lvl3pPr marL="231775" indent="0">
              <a:buNone/>
              <a:tabLst/>
              <a:defRPr sz="1400"/>
            </a:lvl3pPr>
            <a:lvl4pPr marL="460375" indent="0">
              <a:buNone/>
              <a:defRPr sz="1400"/>
            </a:lvl4pPr>
            <a:lvl5pPr marL="685800" indent="0">
              <a:buNone/>
              <a:tabLst/>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3"/>
          <p:cNvSpPr>
            <a:spLocks noGrp="1"/>
          </p:cNvSpPr>
          <p:nvPr>
            <p:ph type="body" sz="quarter" idx="11"/>
          </p:nvPr>
        </p:nvSpPr>
        <p:spPr>
          <a:xfrm>
            <a:off x="6675439" y="1212849"/>
            <a:ext cx="5486399" cy="2534027"/>
          </a:xfrm>
        </p:spPr>
        <p:txBody>
          <a:bodyPr wrap="square">
            <a:spAutoFit/>
          </a:bodyPr>
          <a:lstStyle>
            <a:lvl1pPr marL="0" indent="0">
              <a:spcBef>
                <a:spcPts val="1224"/>
              </a:spcBef>
              <a:buClr>
                <a:schemeClr val="tx1"/>
              </a:buClr>
              <a:buFont typeface="Wingdings" pitchFamily="2" charset="2"/>
              <a:buNone/>
              <a:defRPr sz="3600">
                <a:solidFill>
                  <a:schemeClr val="tx2"/>
                </a:solidFill>
              </a:defRPr>
            </a:lvl1pPr>
            <a:lvl2pPr marL="0" indent="0">
              <a:buNone/>
              <a:defRPr sz="2000"/>
            </a:lvl2pPr>
            <a:lvl3pPr marL="231775" indent="0">
              <a:buNone/>
              <a:tabLst/>
              <a:defRPr sz="1400"/>
            </a:lvl3pPr>
            <a:lvl4pPr marL="460375" indent="0">
              <a:buNone/>
              <a:defRPr sz="1400"/>
            </a:lvl4pPr>
            <a:lvl5pPr marL="685800" indent="0">
              <a:buNone/>
              <a:tabLst/>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68534032"/>
      </p:ext>
    </p:extLst>
  </p:cSld>
  <p:clrMapOvr>
    <a:masterClrMapping/>
  </p:clrMapOvr>
  <p:transition>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Section Title Accent Color 1">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8" y="2125662"/>
            <a:ext cx="11887200" cy="1181862"/>
          </a:xfrm>
          <a:noFill/>
        </p:spPr>
        <p:txBody>
          <a:bodyPr tIns="91440" bIns="91440" anchor="t" anchorCtr="0">
            <a:spAutoFit/>
          </a:bodyPr>
          <a:lstStyle>
            <a:lvl1pPr>
              <a:defRPr sz="7200" spc="-100" baseline="0">
                <a:gradFill>
                  <a:gsLst>
                    <a:gs pos="100000">
                      <a:schemeClr val="tx1"/>
                    </a:gs>
                    <a:gs pos="0">
                      <a:schemeClr val="tx1"/>
                    </a:gs>
                  </a:gsLst>
                  <a:lin ang="5400000" scaled="0"/>
                </a:gradFill>
              </a:defRPr>
            </a:lvl1pPr>
          </a:lstStyle>
          <a:p>
            <a:r>
              <a:rPr lang="en-US"/>
              <a:t>Section title</a:t>
            </a:r>
          </a:p>
        </p:txBody>
      </p:sp>
    </p:spTree>
    <p:extLst>
      <p:ext uri="{BB962C8B-B14F-4D97-AF65-F5344CB8AC3E}">
        <p14:creationId xmlns:p14="http://schemas.microsoft.com/office/powerpoint/2010/main" val="271132207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Section Title Accent Color 2">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8" y="2125662"/>
            <a:ext cx="11887200" cy="1181862"/>
          </a:xfrm>
          <a:noFill/>
        </p:spPr>
        <p:txBody>
          <a:bodyPr tIns="91440" bIns="91440" anchor="t" anchorCtr="0">
            <a:spAutoFit/>
          </a:bodyPr>
          <a:lstStyle>
            <a:lvl1pPr>
              <a:defRPr sz="7200" spc="-100" baseline="0">
                <a:gradFill>
                  <a:gsLst>
                    <a:gs pos="100000">
                      <a:schemeClr val="tx1"/>
                    </a:gs>
                    <a:gs pos="0">
                      <a:schemeClr val="tx1"/>
                    </a:gs>
                  </a:gsLst>
                  <a:lin ang="5400000" scaled="0"/>
                </a:gradFill>
              </a:defRPr>
            </a:lvl1pPr>
          </a:lstStyle>
          <a:p>
            <a:r>
              <a:rPr lang="en-US"/>
              <a:t>Section title</a:t>
            </a:r>
          </a:p>
        </p:txBody>
      </p:sp>
    </p:spTree>
    <p:extLst>
      <p:ext uri="{BB962C8B-B14F-4D97-AF65-F5344CB8AC3E}">
        <p14:creationId xmlns:p14="http://schemas.microsoft.com/office/powerpoint/2010/main" val="229266066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Section Title Accent Color 3">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8" y="2125662"/>
            <a:ext cx="11887200" cy="1181862"/>
          </a:xfrm>
          <a:noFill/>
        </p:spPr>
        <p:txBody>
          <a:bodyPr tIns="91440" bIns="91440" anchor="t" anchorCtr="0">
            <a:spAutoFit/>
          </a:bodyPr>
          <a:lstStyle>
            <a:lvl1pPr>
              <a:defRPr sz="7200" spc="-100" baseline="0">
                <a:gradFill>
                  <a:gsLst>
                    <a:gs pos="100000">
                      <a:schemeClr val="tx1"/>
                    </a:gs>
                    <a:gs pos="0">
                      <a:schemeClr val="tx1"/>
                    </a:gs>
                  </a:gsLst>
                  <a:lin ang="5400000" scaled="0"/>
                </a:gradFill>
              </a:defRPr>
            </a:lvl1pPr>
          </a:lstStyle>
          <a:p>
            <a:r>
              <a:rPr lang="en-US"/>
              <a:t>Section title</a:t>
            </a:r>
          </a:p>
        </p:txBody>
      </p:sp>
    </p:spTree>
    <p:extLst>
      <p:ext uri="{BB962C8B-B14F-4D97-AF65-F5344CB8AC3E}">
        <p14:creationId xmlns:p14="http://schemas.microsoft.com/office/powerpoint/2010/main" val="2030017706"/>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5047043"/>
      </p:ext>
    </p:extLst>
  </p:cSld>
  <p:clrMapOvr>
    <a:masterClrMapping/>
  </p:clrMapOvr>
  <p:transition>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lank Accent Color 1">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3629161"/>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Blank Accent Color 2">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3246505"/>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Blank Accent Color 3">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6302617"/>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losing logo slide">
    <p:spTree>
      <p:nvGrpSpPr>
        <p:cNvPr id="1" name=""/>
        <p:cNvGrpSpPr/>
        <p:nvPr/>
      </p:nvGrpSpPr>
      <p:grpSpPr>
        <a:xfrm>
          <a:off x="0" y="0"/>
          <a:ext cx="0" cy="0"/>
          <a:chOff x="0" y="0"/>
          <a:chExt cx="0" cy="0"/>
        </a:xfrm>
      </p:grpSpPr>
      <p:sp>
        <p:nvSpPr>
          <p:cNvPr id="2" name="Text Box 3"/>
          <p:cNvSpPr txBox="1">
            <a:spLocks noChangeArrowheads="1"/>
          </p:cNvSpPr>
          <p:nvPr userDrawn="1"/>
        </p:nvSpPr>
        <p:spPr bwMode="blackWhite">
          <a:xfrm>
            <a:off x="274638" y="6189353"/>
            <a:ext cx="11856403" cy="403187"/>
          </a:xfrm>
          <a:prstGeom prst="rect">
            <a:avLst/>
          </a:prstGeom>
          <a:noFill/>
          <a:ln w="12700">
            <a:noFill/>
            <a:miter lim="800000"/>
            <a:headEnd type="none" w="sm" len="sm"/>
            <a:tailEnd type="none" w="sm" len="sm"/>
          </a:ln>
          <a:effectLst/>
        </p:spPr>
        <p:txBody>
          <a:bodyPr vert="horz" wrap="square" lIns="182880" tIns="146304" rIns="182880" bIns="146304" numCol="1" anchor="t" anchorCtr="0" compatLnSpc="1">
            <a:prstTxWarp prst="textNoShape">
              <a:avLst/>
            </a:prstTxWarp>
            <a:spAutoFit/>
          </a:bodyPr>
          <a:lstStyle/>
          <a:p>
            <a:pPr defTabSz="932290" eaLnBrk="0" hangingPunct="0"/>
            <a:r>
              <a:rPr lang="en-US" sz="700">
                <a:gradFill>
                  <a:gsLst>
                    <a:gs pos="0">
                      <a:schemeClr val="tx1"/>
                    </a:gs>
                    <a:gs pos="100000">
                      <a:schemeClr val="tx1"/>
                    </a:gs>
                  </a:gsLst>
                  <a:lin ang="5400000" scaled="0"/>
                </a:gradFill>
                <a:cs typeface="Segoe UI" pitchFamily="34" charset="0"/>
              </a:rPr>
              <a:t>© Microsoft Corporation. All rights reserved. </a:t>
            </a: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invGray">
          <a:xfrm>
            <a:off x="10868003" y="6271922"/>
            <a:ext cx="1111272" cy="238050"/>
          </a:xfrm>
          <a:prstGeom prst="rect">
            <a:avLst/>
          </a:prstGeom>
        </p:spPr>
      </p:pic>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6540" y="3192239"/>
            <a:ext cx="7434441" cy="498294"/>
          </a:xfrm>
          <a:prstGeom prst="rect">
            <a:avLst/>
          </a:prstGeom>
        </p:spPr>
      </p:pic>
    </p:spTree>
    <p:extLst>
      <p:ext uri="{BB962C8B-B14F-4D97-AF65-F5344CB8AC3E}">
        <p14:creationId xmlns:p14="http://schemas.microsoft.com/office/powerpoint/2010/main" val="1455035688"/>
      </p:ext>
    </p:extLst>
  </p:cSld>
  <p:clrMapOvr>
    <a:masterClrMapping/>
  </p:clrMapOvr>
  <p:transition>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losing logo w-signature">
    <p:spTree>
      <p:nvGrpSpPr>
        <p:cNvPr id="1" name=""/>
        <p:cNvGrpSpPr/>
        <p:nvPr/>
      </p:nvGrpSpPr>
      <p:grpSpPr>
        <a:xfrm>
          <a:off x="0" y="0"/>
          <a:ext cx="0" cy="0"/>
          <a:chOff x="0" y="0"/>
          <a:chExt cx="0" cy="0"/>
        </a:xfrm>
      </p:grpSpPr>
      <p:sp>
        <p:nvSpPr>
          <p:cNvPr id="2" name="Text Box 3"/>
          <p:cNvSpPr txBox="1">
            <a:spLocks noChangeArrowheads="1"/>
          </p:cNvSpPr>
          <p:nvPr userDrawn="1"/>
        </p:nvSpPr>
        <p:spPr bwMode="blackWhite">
          <a:xfrm>
            <a:off x="274638" y="6189353"/>
            <a:ext cx="11856403" cy="403187"/>
          </a:xfrm>
          <a:prstGeom prst="rect">
            <a:avLst/>
          </a:prstGeom>
          <a:noFill/>
          <a:ln w="12700">
            <a:noFill/>
            <a:miter lim="800000"/>
            <a:headEnd type="none" w="sm" len="sm"/>
            <a:tailEnd type="none" w="sm" len="sm"/>
          </a:ln>
          <a:effectLst/>
        </p:spPr>
        <p:txBody>
          <a:bodyPr vert="horz" wrap="square" lIns="182880" tIns="146304" rIns="182880" bIns="146304" numCol="1" anchor="t" anchorCtr="0" compatLnSpc="1">
            <a:prstTxWarp prst="textNoShape">
              <a:avLst/>
            </a:prstTxWarp>
            <a:spAutoFit/>
          </a:bodyPr>
          <a:lstStyle/>
          <a:p>
            <a:pPr defTabSz="932290" eaLnBrk="0" hangingPunct="0"/>
            <a:r>
              <a:rPr lang="en-US" sz="700">
                <a:gradFill>
                  <a:gsLst>
                    <a:gs pos="0">
                      <a:schemeClr val="tx1"/>
                    </a:gs>
                    <a:gs pos="100000">
                      <a:schemeClr val="tx1"/>
                    </a:gs>
                  </a:gsLst>
                  <a:lin ang="5400000" scaled="0"/>
                </a:gradFill>
                <a:cs typeface="Segoe UI" pitchFamily="34" charset="0"/>
              </a:rPr>
              <a:t>© Microsoft Corporation. All rights reserved. </a:t>
            </a: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invGray">
          <a:xfrm>
            <a:off x="10868003" y="6271922"/>
            <a:ext cx="1111272" cy="238050"/>
          </a:xfrm>
          <a:prstGeom prst="rect">
            <a:avLst/>
          </a:prstGeom>
        </p:spPr>
      </p:pic>
      <p:sp>
        <p:nvSpPr>
          <p:cNvPr id="8" name="Text Placeholder 2"/>
          <p:cNvSpPr>
            <a:spLocks noGrp="1"/>
          </p:cNvSpPr>
          <p:nvPr>
            <p:ph type="body" sz="quarter" idx="10"/>
          </p:nvPr>
        </p:nvSpPr>
        <p:spPr>
          <a:xfrm>
            <a:off x="303157" y="3497262"/>
            <a:ext cx="6737350" cy="337015"/>
          </a:xfrm>
        </p:spPr>
        <p:txBody>
          <a:bodyPr/>
          <a:lstStyle>
            <a:lvl1pPr marL="0" indent="0">
              <a:spcBef>
                <a:spcPts val="0"/>
              </a:spcBef>
              <a:buNone/>
              <a:defRPr sz="1100">
                <a:latin typeface="+mn-lt"/>
              </a:defRPr>
            </a:lvl1pPr>
          </a:lstStyle>
          <a:p>
            <a:pPr lvl="0"/>
            <a:r>
              <a:rPr lang="en-US"/>
              <a:t>Click to edit Master text styles</a:t>
            </a: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6540" y="2576377"/>
            <a:ext cx="7434441" cy="498294"/>
          </a:xfrm>
          <a:prstGeom prst="rect">
            <a:avLst/>
          </a:prstGeom>
        </p:spPr>
      </p:pic>
    </p:spTree>
    <p:extLst>
      <p:ext uri="{BB962C8B-B14F-4D97-AF65-F5344CB8AC3E}">
        <p14:creationId xmlns:p14="http://schemas.microsoft.com/office/powerpoint/2010/main" val="1884884559"/>
      </p:ext>
    </p:extLst>
  </p:cSld>
  <p:clrMapOvr>
    <a:masterClrMapping/>
  </p:clrMapOvr>
  <p:transition>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95286-323D-45F0-A063-4078C194B90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2797AF5-B59E-4E9E-8460-6B44CD6455B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F30F8D-3259-4C5D-AFC9-856FF7131EED}"/>
              </a:ext>
            </a:extLst>
          </p:cNvPr>
          <p:cNvSpPr>
            <a:spLocks noGrp="1"/>
          </p:cNvSpPr>
          <p:nvPr>
            <p:ph type="dt" sz="half" idx="10"/>
          </p:nvPr>
        </p:nvSpPr>
        <p:spPr/>
        <p:txBody>
          <a:bodyPr/>
          <a:lstStyle/>
          <a:p>
            <a:fld id="{4765E681-680B-44CE-A12F-BBEECF72CF11}" type="datetimeFigureOut">
              <a:rPr lang="en-US" smtClean="0"/>
              <a:t>2/7/2023</a:t>
            </a:fld>
            <a:endParaRPr lang="en-US"/>
          </a:p>
        </p:txBody>
      </p:sp>
      <p:sp>
        <p:nvSpPr>
          <p:cNvPr id="5" name="Footer Placeholder 4">
            <a:extLst>
              <a:ext uri="{FF2B5EF4-FFF2-40B4-BE49-F238E27FC236}">
                <a16:creationId xmlns:a16="http://schemas.microsoft.com/office/drawing/2014/main" id="{72525890-B0CE-4F8E-B5A0-F84760C1D1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89D7EA-1A96-49B4-B2AE-533353B28D26}"/>
              </a:ext>
            </a:extLst>
          </p:cNvPr>
          <p:cNvSpPr>
            <a:spLocks noGrp="1"/>
          </p:cNvSpPr>
          <p:nvPr>
            <p:ph type="sldNum" sz="quarter" idx="12"/>
          </p:nvPr>
        </p:nvSpPr>
        <p:spPr/>
        <p:txBody>
          <a:bodyPr/>
          <a:lstStyle/>
          <a:p>
            <a:fld id="{69DB2588-99F0-4A23-8082-679CDF1D1B3F}" type="slidenum">
              <a:rPr lang="en-US" smtClean="0"/>
              <a:t>‹#›</a:t>
            </a:fld>
            <a:endParaRPr lang="en-US"/>
          </a:p>
        </p:txBody>
      </p:sp>
    </p:spTree>
    <p:extLst>
      <p:ext uri="{BB962C8B-B14F-4D97-AF65-F5344CB8AC3E}">
        <p14:creationId xmlns:p14="http://schemas.microsoft.com/office/powerpoint/2010/main" val="887608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74639" y="1212849"/>
            <a:ext cx="5486399" cy="2534027"/>
          </a:xfrm>
        </p:spPr>
        <p:txBody>
          <a:bodyPr wrap="square">
            <a:spAutoFit/>
          </a:bodyPr>
          <a:lstStyle>
            <a:lvl1pPr marL="0" indent="0">
              <a:spcBef>
                <a:spcPts val="1224"/>
              </a:spcBef>
              <a:buClr>
                <a:schemeClr val="tx1"/>
              </a:buClr>
              <a:buFont typeface="Wingdings" pitchFamily="2" charset="2"/>
              <a:buNone/>
              <a:defRPr sz="3600"/>
            </a:lvl1pPr>
            <a:lvl2pPr marL="0" indent="0">
              <a:buNone/>
              <a:defRPr sz="2000"/>
            </a:lvl2pPr>
            <a:lvl3pPr marL="231775" indent="0">
              <a:buNone/>
              <a:tabLst/>
              <a:defRPr sz="1400"/>
            </a:lvl3pPr>
            <a:lvl4pPr marL="460375" indent="0">
              <a:buNone/>
              <a:defRPr sz="1400"/>
            </a:lvl4pPr>
            <a:lvl5pPr marL="685800" indent="0">
              <a:buNone/>
              <a:tabLst/>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3"/>
          <p:cNvSpPr>
            <a:spLocks noGrp="1"/>
          </p:cNvSpPr>
          <p:nvPr>
            <p:ph type="body" sz="quarter" idx="11"/>
          </p:nvPr>
        </p:nvSpPr>
        <p:spPr>
          <a:xfrm>
            <a:off x="6675439" y="1212849"/>
            <a:ext cx="5486399" cy="2534027"/>
          </a:xfrm>
        </p:spPr>
        <p:txBody>
          <a:bodyPr wrap="square">
            <a:spAutoFit/>
          </a:bodyPr>
          <a:lstStyle>
            <a:lvl1pPr marL="0" indent="0">
              <a:spcBef>
                <a:spcPts val="1224"/>
              </a:spcBef>
              <a:buClr>
                <a:schemeClr val="tx1"/>
              </a:buClr>
              <a:buFont typeface="Wingdings" pitchFamily="2" charset="2"/>
              <a:buNone/>
              <a:defRPr sz="3600"/>
            </a:lvl1pPr>
            <a:lvl2pPr marL="0" indent="0">
              <a:buNone/>
              <a:defRPr sz="2000"/>
            </a:lvl2pPr>
            <a:lvl3pPr marL="231775" indent="0">
              <a:buNone/>
              <a:tabLst/>
              <a:defRPr sz="1400"/>
            </a:lvl3pPr>
            <a:lvl4pPr marL="460375" indent="0">
              <a:buNone/>
              <a:defRPr sz="1400"/>
            </a:lvl4pPr>
            <a:lvl5pPr marL="685800" indent="0">
              <a:buNone/>
              <a:tabLst/>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18839873"/>
      </p:ext>
    </p:extLst>
  </p:cSld>
  <p:clrMapOvr>
    <a:masterClrMapping/>
  </p:clrMapOvr>
  <p:transition>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40B8B-769C-413F-89C8-EF3C0B004D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B4FE98E-EDA5-4F1B-8D19-CBA34B8B5BC2}"/>
              </a:ext>
            </a:extLst>
          </p:cNvPr>
          <p:cNvSpPr>
            <a:spLocks noGrp="1"/>
          </p:cNvSpPr>
          <p:nvPr>
            <p:ph sz="half" idx="1"/>
          </p:nvPr>
        </p:nvSpPr>
        <p:spPr>
          <a:xfrm>
            <a:off x="855008" y="1861968"/>
            <a:ext cx="5285502" cy="200772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4CDEF62-9508-46E6-9496-59037A0C3EE3}"/>
              </a:ext>
            </a:extLst>
          </p:cNvPr>
          <p:cNvSpPr>
            <a:spLocks noGrp="1"/>
          </p:cNvSpPr>
          <p:nvPr>
            <p:ph sz="half" idx="2"/>
          </p:nvPr>
        </p:nvSpPr>
        <p:spPr>
          <a:xfrm>
            <a:off x="6295965" y="1861968"/>
            <a:ext cx="5285502" cy="200772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59D6A63-9E88-456B-85AF-54BE6CBCE045}"/>
              </a:ext>
            </a:extLst>
          </p:cNvPr>
          <p:cNvSpPr>
            <a:spLocks noGrp="1"/>
          </p:cNvSpPr>
          <p:nvPr>
            <p:ph type="dt" sz="half" idx="10"/>
          </p:nvPr>
        </p:nvSpPr>
        <p:spPr/>
        <p:txBody>
          <a:bodyPr/>
          <a:lstStyle/>
          <a:p>
            <a:fld id="{4765E681-680B-44CE-A12F-BBEECF72CF11}" type="datetimeFigureOut">
              <a:rPr lang="en-US" smtClean="0"/>
              <a:t>2/7/2023</a:t>
            </a:fld>
            <a:endParaRPr lang="en-US"/>
          </a:p>
        </p:txBody>
      </p:sp>
      <p:sp>
        <p:nvSpPr>
          <p:cNvPr id="6" name="Footer Placeholder 5">
            <a:extLst>
              <a:ext uri="{FF2B5EF4-FFF2-40B4-BE49-F238E27FC236}">
                <a16:creationId xmlns:a16="http://schemas.microsoft.com/office/drawing/2014/main" id="{1111C4E1-B316-44D4-91EA-28A95B4160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5D35361-E668-4058-A04D-BE8F0268A8EC}"/>
              </a:ext>
            </a:extLst>
          </p:cNvPr>
          <p:cNvSpPr>
            <a:spLocks noGrp="1"/>
          </p:cNvSpPr>
          <p:nvPr>
            <p:ph type="sldNum" sz="quarter" idx="12"/>
          </p:nvPr>
        </p:nvSpPr>
        <p:spPr/>
        <p:txBody>
          <a:bodyPr/>
          <a:lstStyle/>
          <a:p>
            <a:fld id="{69DB2588-99F0-4A23-8082-679CDF1D1B3F}" type="slidenum">
              <a:rPr lang="en-US" smtClean="0"/>
              <a:t>‹#›</a:t>
            </a:fld>
            <a:endParaRPr lang="en-US"/>
          </a:p>
        </p:txBody>
      </p:sp>
    </p:spTree>
    <p:extLst>
      <p:ext uri="{BB962C8B-B14F-4D97-AF65-F5344CB8AC3E}">
        <p14:creationId xmlns:p14="http://schemas.microsoft.com/office/powerpoint/2010/main" val="426838341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square photo">
    <p:spTree>
      <p:nvGrpSpPr>
        <p:cNvPr id="1" name=""/>
        <p:cNvGrpSpPr/>
        <p:nvPr/>
      </p:nvGrpSpPr>
      <p:grpSpPr>
        <a:xfrm>
          <a:off x="0" y="0"/>
          <a:ext cx="0" cy="0"/>
          <a:chOff x="0" y="0"/>
          <a:chExt cx="0" cy="0"/>
        </a:xfrm>
      </p:grpSpPr>
      <p:pic>
        <p:nvPicPr>
          <p:cNvPr id="7" name="MS logo white - EMF" descr="Microsoft logo white text version">
            <a:extLst>
              <a:ext uri="{FF2B5EF4-FFF2-40B4-BE49-F238E27FC236}">
                <a16:creationId xmlns:a16="http://schemas.microsoft.com/office/drawing/2014/main" id="{B75A0920-A5C0-44B4-805C-2A21395BDE60}"/>
              </a:ext>
            </a:extLst>
          </p:cNvPr>
          <p:cNvPicPr>
            <a:picLocks noChangeAspect="1"/>
          </p:cNvPicPr>
          <p:nvPr userDrawn="1"/>
        </p:nvPicPr>
        <p:blipFill>
          <a:blip r:embed="rId2"/>
          <a:stretch>
            <a:fillRect/>
          </a:stretch>
        </p:blipFill>
        <p:spPr bwMode="black">
          <a:xfrm>
            <a:off x="595915" y="597450"/>
            <a:ext cx="1393641" cy="298433"/>
          </a:xfrm>
          <a:prstGeom prst="rect">
            <a:avLst/>
          </a:prstGeom>
        </p:spPr>
      </p:pic>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600059" y="2473827"/>
            <a:ext cx="4251462" cy="1130053"/>
          </a:xfrm>
        </p:spPr>
        <p:txBody>
          <a:bodyPr anchor="b" anchorCtr="0">
            <a:spAutoFit/>
          </a:bodyPr>
          <a:lstStyle>
            <a:lvl1pPr>
              <a:defRPr>
                <a:solidFill>
                  <a:srgbClr val="50E6FF"/>
                </a:solidFill>
              </a:defRPr>
            </a:lvl1pPr>
          </a:lstStyle>
          <a:p>
            <a:r>
              <a:rPr lang="en-US"/>
              <a:t>Event name or presentation title </a:t>
            </a:r>
          </a:p>
        </p:txBody>
      </p:sp>
      <p:sp>
        <p:nvSpPr>
          <p:cNvPr id="5" name="Text Placeholder 4"/>
          <p:cNvSpPr>
            <a:spLocks noGrp="1"/>
          </p:cNvSpPr>
          <p:nvPr>
            <p:ph type="body" sz="quarter" idx="12" hasCustomPrompt="1"/>
          </p:nvPr>
        </p:nvSpPr>
        <p:spPr>
          <a:xfrm>
            <a:off x="593713" y="4041281"/>
            <a:ext cx="4248092" cy="345294"/>
          </a:xfrm>
          <a:noFill/>
        </p:spPr>
        <p:txBody>
          <a:bodyPr wrap="square" lIns="0" tIns="0" rIns="0" bIns="0">
            <a:spAutoFit/>
          </a:bodyPr>
          <a:lstStyle>
            <a:lvl1pPr marL="0" indent="0">
              <a:spcBef>
                <a:spcPts val="0"/>
              </a:spcBef>
              <a:buNone/>
              <a:defRPr sz="2244"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a:t>Speaker name or subtitle</a:t>
            </a:r>
          </a:p>
        </p:txBody>
      </p:sp>
      <p:pic>
        <p:nvPicPr>
          <p:cNvPr id="17" name="Picture 16" descr="Birdseye view of 3 people talking in crosswalk of office building">
            <a:extLst>
              <a:ext uri="{FF2B5EF4-FFF2-40B4-BE49-F238E27FC236}">
                <a16:creationId xmlns:a16="http://schemas.microsoft.com/office/drawing/2014/main" id="{48769E76-A6A7-4E07-9F58-57DD9CC75DE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440958" y="0"/>
            <a:ext cx="6995517" cy="6994525"/>
          </a:xfrm>
          <a:prstGeom prst="rect">
            <a:avLst/>
          </a:prstGeom>
        </p:spPr>
      </p:pic>
    </p:spTree>
    <p:extLst>
      <p:ext uri="{BB962C8B-B14F-4D97-AF65-F5344CB8AC3E}">
        <p14:creationId xmlns:p14="http://schemas.microsoft.com/office/powerpoint/2010/main" val="327192816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FBAE4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itle square photo 2">
    <p:spTree>
      <p:nvGrpSpPr>
        <p:cNvPr id="1" name=""/>
        <p:cNvGrpSpPr/>
        <p:nvPr/>
      </p:nvGrpSpPr>
      <p:grpSpPr>
        <a:xfrm>
          <a:off x="0" y="0"/>
          <a:ext cx="0" cy="0"/>
          <a:chOff x="0" y="0"/>
          <a:chExt cx="0" cy="0"/>
        </a:xfrm>
      </p:grpSpPr>
      <p:pic>
        <p:nvPicPr>
          <p:cNvPr id="7" name="MS logo gray - EMF" descr="Microsoft logo, gray text version">
            <a:extLst>
              <a:ext uri="{FF2B5EF4-FFF2-40B4-BE49-F238E27FC236}">
                <a16:creationId xmlns:a16="http://schemas.microsoft.com/office/drawing/2014/main" id="{DDC08157-A48C-4ACA-A5BB-EE2A866E103C}"/>
              </a:ext>
            </a:extLst>
          </p:cNvPr>
          <p:cNvPicPr>
            <a:picLocks noChangeAspect="1"/>
          </p:cNvPicPr>
          <p:nvPr userDrawn="1"/>
        </p:nvPicPr>
        <p:blipFill>
          <a:blip r:embed="rId2"/>
          <a:stretch>
            <a:fillRect/>
          </a:stretch>
        </p:blipFill>
        <p:spPr bwMode="black">
          <a:xfrm>
            <a:off x="595914" y="597450"/>
            <a:ext cx="1393840" cy="298433"/>
          </a:xfrm>
          <a:prstGeom prst="rect">
            <a:avLst/>
          </a:prstGeom>
        </p:spPr>
      </p:pic>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600059" y="2473827"/>
            <a:ext cx="4251462" cy="1130053"/>
          </a:xfrm>
        </p:spPr>
        <p:txBody>
          <a:bodyPr anchor="b" anchorCtr="0">
            <a:spAutoFit/>
          </a:bodyPr>
          <a:lstStyle>
            <a:lvl1pPr>
              <a:defRPr/>
            </a:lvl1pPr>
          </a:lstStyle>
          <a:p>
            <a:r>
              <a:rPr lang="en-US"/>
              <a:t>Event name or presentation title </a:t>
            </a:r>
          </a:p>
        </p:txBody>
      </p:sp>
      <p:sp>
        <p:nvSpPr>
          <p:cNvPr id="5" name="Text Placeholder 4"/>
          <p:cNvSpPr>
            <a:spLocks noGrp="1"/>
          </p:cNvSpPr>
          <p:nvPr>
            <p:ph type="body" sz="quarter" idx="12" hasCustomPrompt="1"/>
          </p:nvPr>
        </p:nvSpPr>
        <p:spPr>
          <a:xfrm>
            <a:off x="593713" y="4041281"/>
            <a:ext cx="4248092" cy="345294"/>
          </a:xfrm>
          <a:noFill/>
        </p:spPr>
        <p:txBody>
          <a:bodyPr wrap="square" lIns="0" tIns="0" rIns="0" bIns="0">
            <a:spAutoFit/>
          </a:bodyPr>
          <a:lstStyle>
            <a:lvl1pPr marL="0" indent="0">
              <a:spcBef>
                <a:spcPts val="0"/>
              </a:spcBef>
              <a:buNone/>
              <a:defRPr sz="2244"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a:t>Speaker name or subtitle</a:t>
            </a:r>
          </a:p>
        </p:txBody>
      </p:sp>
      <p:pic>
        <p:nvPicPr>
          <p:cNvPr id="17" name="Picture 16" descr="Birdseye view of 3 people talking in crosswalk of office building">
            <a:extLst>
              <a:ext uri="{FF2B5EF4-FFF2-40B4-BE49-F238E27FC236}">
                <a16:creationId xmlns:a16="http://schemas.microsoft.com/office/drawing/2014/main" id="{29B00A2D-8A18-4A13-B093-879BCFB1B5C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440958" y="0"/>
            <a:ext cx="6995517" cy="6994525"/>
          </a:xfrm>
          <a:prstGeom prst="rect">
            <a:avLst/>
          </a:prstGeom>
        </p:spPr>
      </p:pic>
    </p:spTree>
    <p:extLst>
      <p:ext uri="{BB962C8B-B14F-4D97-AF65-F5344CB8AC3E}">
        <p14:creationId xmlns:p14="http://schemas.microsoft.com/office/powerpoint/2010/main" val="186723808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60">
          <p15:clr>
            <a:srgbClr val="FBAE4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MS logo white - EMF" descr="Microsoft logo white text version">
            <a:extLst>
              <a:ext uri="{FF2B5EF4-FFF2-40B4-BE49-F238E27FC236}">
                <a16:creationId xmlns:a16="http://schemas.microsoft.com/office/drawing/2014/main" id="{0FD32619-3819-428A-8565-629596C91418}"/>
              </a:ext>
            </a:extLst>
          </p:cNvPr>
          <p:cNvPicPr>
            <a:picLocks noChangeAspect="1"/>
          </p:cNvPicPr>
          <p:nvPr userDrawn="1"/>
        </p:nvPicPr>
        <p:blipFill>
          <a:blip r:embed="rId2"/>
          <a:stretch>
            <a:fillRect/>
          </a:stretch>
        </p:blipFill>
        <p:spPr bwMode="black">
          <a:xfrm>
            <a:off x="595915" y="597450"/>
            <a:ext cx="1393641" cy="298433"/>
          </a:xfrm>
          <a:prstGeom prst="rect">
            <a:avLst/>
          </a:prstGeom>
        </p:spPr>
      </p:pic>
      <p:sp>
        <p:nvSpPr>
          <p:cNvPr id="9" name="Title 1"/>
          <p:cNvSpPr>
            <a:spLocks noGrp="1"/>
          </p:cNvSpPr>
          <p:nvPr>
            <p:ph type="title" hasCustomPrompt="1"/>
          </p:nvPr>
        </p:nvSpPr>
        <p:spPr>
          <a:xfrm>
            <a:off x="595915" y="3039097"/>
            <a:ext cx="9327356" cy="565027"/>
          </a:xfrm>
          <a:noFill/>
        </p:spPr>
        <p:txBody>
          <a:bodyPr lIns="0" tIns="0" rIns="0" bIns="0" anchor="b" anchorCtr="0">
            <a:spAutoFit/>
          </a:bodyPr>
          <a:lstStyle>
            <a:lvl1pPr>
              <a:defRPr sz="3672" spc="-51" baseline="0">
                <a:solidFill>
                  <a:srgbClr val="50E6FF"/>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95915" y="4041281"/>
            <a:ext cx="9327356" cy="345294"/>
          </a:xfrm>
          <a:noFill/>
        </p:spPr>
        <p:txBody>
          <a:bodyPr wrap="square" lIns="0" tIns="0" rIns="0" bIns="0">
            <a:spAutoFit/>
          </a:bodyPr>
          <a:lstStyle>
            <a:lvl1pPr marL="0" indent="0">
              <a:spcBef>
                <a:spcPts val="0"/>
              </a:spcBef>
              <a:buNone/>
              <a:defRPr sz="2244"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a:t>Speaker name or subtitle text</a:t>
            </a:r>
          </a:p>
        </p:txBody>
      </p:sp>
    </p:spTree>
    <p:extLst>
      <p:ext uri="{BB962C8B-B14F-4D97-AF65-F5344CB8AC3E}">
        <p14:creationId xmlns:p14="http://schemas.microsoft.com/office/powerpoint/2010/main" val="8292624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6" name="MS logo gray - EMF" descr="Microsoft logo, gray text version">
            <a:extLst>
              <a:ext uri="{FF2B5EF4-FFF2-40B4-BE49-F238E27FC236}">
                <a16:creationId xmlns:a16="http://schemas.microsoft.com/office/drawing/2014/main" id="{D3453B0B-33DE-4ED0-A610-D76D0E610F6F}"/>
              </a:ext>
            </a:extLst>
          </p:cNvPr>
          <p:cNvPicPr>
            <a:picLocks noChangeAspect="1"/>
          </p:cNvPicPr>
          <p:nvPr userDrawn="1"/>
        </p:nvPicPr>
        <p:blipFill>
          <a:blip r:embed="rId2"/>
          <a:stretch>
            <a:fillRect/>
          </a:stretch>
        </p:blipFill>
        <p:spPr bwMode="black">
          <a:xfrm>
            <a:off x="595914" y="597450"/>
            <a:ext cx="1393840" cy="298433"/>
          </a:xfrm>
          <a:prstGeom prst="rect">
            <a:avLst/>
          </a:prstGeom>
        </p:spPr>
      </p:pic>
      <p:sp>
        <p:nvSpPr>
          <p:cNvPr id="9" name="Title 1"/>
          <p:cNvSpPr>
            <a:spLocks noGrp="1"/>
          </p:cNvSpPr>
          <p:nvPr>
            <p:ph type="title" hasCustomPrompt="1"/>
          </p:nvPr>
        </p:nvSpPr>
        <p:spPr>
          <a:xfrm>
            <a:off x="595915" y="3039097"/>
            <a:ext cx="9327356" cy="565027"/>
          </a:xfrm>
          <a:noFill/>
        </p:spPr>
        <p:txBody>
          <a:bodyPr lIns="0" tIns="0" rIns="0" bIns="0" anchor="b" anchorCtr="0">
            <a:spAutoFit/>
          </a:bodyPr>
          <a:lstStyle>
            <a:lvl1pPr>
              <a:defRPr sz="3672" spc="-51" baseline="0">
                <a:gradFill>
                  <a:gsLst>
                    <a:gs pos="62564">
                      <a:schemeClr val="tx1"/>
                    </a:gs>
                    <a:gs pos="55000">
                      <a:schemeClr val="tx1"/>
                    </a:gs>
                  </a:gsLst>
                  <a:lin ang="5400000" scaled="0"/>
                </a:gra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95915" y="4041281"/>
            <a:ext cx="9327356" cy="345294"/>
          </a:xfrm>
          <a:noFill/>
        </p:spPr>
        <p:txBody>
          <a:bodyPr wrap="square" lIns="0" tIns="0" rIns="0" bIns="0">
            <a:spAutoFit/>
          </a:bodyPr>
          <a:lstStyle>
            <a:lvl1pPr marL="0" indent="0">
              <a:spcBef>
                <a:spcPts val="0"/>
              </a:spcBef>
              <a:buNone/>
              <a:defRPr sz="2244"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a:t>Speaker name or subtitle text</a:t>
            </a:r>
          </a:p>
        </p:txBody>
      </p:sp>
    </p:spTree>
    <p:extLst>
      <p:ext uri="{BB962C8B-B14F-4D97-AF65-F5344CB8AC3E}">
        <p14:creationId xmlns:p14="http://schemas.microsoft.com/office/powerpoint/2010/main" val="324543743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95914" y="1463669"/>
            <a:ext cx="11239789" cy="16448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8092971"/>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98148" y="1462924"/>
            <a:ext cx="11239464" cy="1644874"/>
          </a:xfrm>
        </p:spPr>
        <p:txBody>
          <a:bodyPr wrap="square">
            <a:spAutoFit/>
          </a:bodyPr>
          <a:lstStyle>
            <a:lvl1pPr marL="0" indent="0">
              <a:buNone/>
              <a:defRPr/>
            </a:lvl1pPr>
            <a:lvl2pPr marL="233149" indent="0">
              <a:buNone/>
              <a:defRPr/>
            </a:lvl2pPr>
            <a:lvl3pPr marL="466298" indent="0">
              <a:buNone/>
              <a:defRPr/>
            </a:lvl3pPr>
            <a:lvl4pPr marL="699447" indent="0">
              <a:buNone/>
              <a:defRPr/>
            </a:lvl4pPr>
            <a:lvl5pPr marL="932597"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37761766"/>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95915" y="1463669"/>
            <a:ext cx="5316270" cy="16448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517814" y="1463669"/>
            <a:ext cx="5324366" cy="16448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31530502"/>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600059" y="466301"/>
            <a:ext cx="11239464" cy="565027"/>
          </a:xfrm>
        </p:spPr>
        <p:txBody>
          <a:bodyPr/>
          <a:lstStyle/>
          <a:p>
            <a:r>
              <a:rPr lang="en-US"/>
              <a:t>Click to edit Master title style</a:t>
            </a:r>
          </a:p>
        </p:txBody>
      </p:sp>
      <p:sp>
        <p:nvSpPr>
          <p:cNvPr id="4" name="Text Placeholder 3"/>
          <p:cNvSpPr>
            <a:spLocks noGrp="1"/>
          </p:cNvSpPr>
          <p:nvPr>
            <p:ph type="body" sz="quarter" idx="10"/>
          </p:nvPr>
        </p:nvSpPr>
        <p:spPr>
          <a:xfrm>
            <a:off x="595914" y="1463669"/>
            <a:ext cx="5316593" cy="1682523"/>
          </a:xfrm>
        </p:spPr>
        <p:txBody>
          <a:bodyPr wrap="square">
            <a:spAutoFit/>
          </a:bodyPr>
          <a:lstStyle>
            <a:lvl1pPr marL="0" indent="0">
              <a:spcBef>
                <a:spcPts val="1248"/>
              </a:spcBef>
              <a:buClr>
                <a:schemeClr val="tx1"/>
              </a:buClr>
              <a:buFont typeface="Wingdings" panose="05000000000000000000" pitchFamily="2" charset="2"/>
              <a:buNone/>
              <a:defRPr sz="2856" b="0">
                <a:latin typeface="Segoe UI" panose="020B0502040204020203" pitchFamily="34" charset="0"/>
                <a:cs typeface="Segoe UI" panose="020B0502040204020203" pitchFamily="34" charset="0"/>
              </a:defRPr>
            </a:lvl1pPr>
            <a:lvl2pPr marL="260674" indent="0">
              <a:buFont typeface="Wingdings" panose="05000000000000000000" pitchFamily="2" charset="2"/>
              <a:buNone/>
              <a:defRPr sz="2040" b="0"/>
            </a:lvl2pPr>
            <a:lvl3pPr marL="459822" indent="0">
              <a:buFont typeface="Wingdings" panose="05000000000000000000" pitchFamily="2" charset="2"/>
              <a:buNone/>
              <a:tabLst/>
              <a:defRPr sz="1632" b="0"/>
            </a:lvl3pPr>
            <a:lvl4pPr marL="665446" indent="0">
              <a:buFont typeface="Wingdings" panose="05000000000000000000" pitchFamily="2" charset="2"/>
              <a:buNone/>
              <a:defRPr sz="1428" b="0"/>
            </a:lvl4pPr>
            <a:lvl5pPr marL="871071" indent="0">
              <a:buFont typeface="Wingdings" panose="05000000000000000000" pitchFamily="2" charset="2"/>
              <a:buNone/>
              <a:tabLst/>
              <a:defRPr sz="1428"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525448" y="1463669"/>
            <a:ext cx="5316593" cy="1682523"/>
          </a:xfrm>
        </p:spPr>
        <p:txBody>
          <a:bodyPr wrap="square">
            <a:spAutoFit/>
          </a:bodyPr>
          <a:lstStyle>
            <a:lvl1pPr marL="0" indent="0">
              <a:spcBef>
                <a:spcPts val="1248"/>
              </a:spcBef>
              <a:buClr>
                <a:schemeClr val="tx1"/>
              </a:buClr>
              <a:buFont typeface="Wingdings" panose="05000000000000000000" pitchFamily="2" charset="2"/>
              <a:buNone/>
              <a:defRPr sz="2856" b="0">
                <a:latin typeface="Segoe UI" panose="020B0502040204020203" pitchFamily="34" charset="0"/>
                <a:cs typeface="Segoe UI" panose="020B0502040204020203" pitchFamily="34" charset="0"/>
              </a:defRPr>
            </a:lvl1pPr>
            <a:lvl2pPr marL="260674" indent="0">
              <a:buFont typeface="Wingdings" panose="05000000000000000000" pitchFamily="2" charset="2"/>
              <a:buNone/>
              <a:defRPr sz="2040" b="0"/>
            </a:lvl2pPr>
            <a:lvl3pPr marL="459822" indent="0">
              <a:buFont typeface="Wingdings" panose="05000000000000000000" pitchFamily="2" charset="2"/>
              <a:buNone/>
              <a:tabLst/>
              <a:defRPr sz="1632" b="0"/>
            </a:lvl3pPr>
            <a:lvl4pPr marL="665446" indent="0">
              <a:buFont typeface="Wingdings" panose="05000000000000000000" pitchFamily="2" charset="2"/>
              <a:buNone/>
              <a:defRPr sz="1428" b="0"/>
            </a:lvl4pPr>
            <a:lvl5pPr marL="871071" indent="0">
              <a:buFont typeface="Wingdings" panose="05000000000000000000" pitchFamily="2" charset="2"/>
              <a:buNone/>
              <a:tabLst/>
              <a:defRPr sz="1428"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07327313"/>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933182123"/>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lumn Bullet text 1st level color">
    <p:spTree>
      <p:nvGrpSpPr>
        <p:cNvPr id="1" name=""/>
        <p:cNvGrpSpPr/>
        <p:nvPr/>
      </p:nvGrpSpPr>
      <p:grpSpPr>
        <a:xfrm>
          <a:off x="0" y="0"/>
          <a:ext cx="0" cy="0"/>
          <a:chOff x="0" y="0"/>
          <a:chExt cx="0" cy="0"/>
        </a:xfrm>
      </p:grpSpPr>
      <p:sp>
        <p:nvSpPr>
          <p:cNvPr id="2" name="Title 1"/>
          <p:cNvSpPr>
            <a:spLocks noGrp="1"/>
          </p:cNvSpPr>
          <p:nvPr>
            <p:ph type="title"/>
          </p:nvPr>
        </p:nvSpPr>
        <p:spPr>
          <a:xfrm>
            <a:off x="274639" y="295274"/>
            <a:ext cx="11889564" cy="917575"/>
          </a:xfrm>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274639" y="1212849"/>
            <a:ext cx="5486399" cy="1952329"/>
          </a:xfrm>
        </p:spPr>
        <p:txBody>
          <a:bodyPr wrap="square">
            <a:spAutoFit/>
          </a:bodyPr>
          <a:lstStyle>
            <a:lvl1pPr marL="0" indent="0">
              <a:spcBef>
                <a:spcPts val="1224"/>
              </a:spcBef>
              <a:buClr>
                <a:schemeClr val="tx2"/>
              </a:buClr>
              <a:buFont typeface="Arial" pitchFamily="34" charset="0"/>
              <a:buNone/>
              <a:defRPr sz="3200">
                <a:solidFill>
                  <a:schemeClr val="tx2"/>
                </a:solidFill>
              </a:defRPr>
            </a:lvl1pPr>
            <a:lvl2pPr marL="231775" indent="-231775">
              <a:tabLst/>
              <a:defRPr sz="2000"/>
            </a:lvl2pPr>
            <a:lvl3pPr marL="398463" indent="-168275">
              <a:tabLst/>
              <a:defRPr sz="1400"/>
            </a:lvl3pPr>
            <a:lvl4pPr marL="574675" indent="-180975">
              <a:defRPr sz="1400"/>
            </a:lvl4pPr>
            <a:lvl5pPr marL="744538" indent="-168275">
              <a:tabLst/>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3"/>
          <p:cNvSpPr>
            <a:spLocks noGrp="1"/>
          </p:cNvSpPr>
          <p:nvPr>
            <p:ph type="body" sz="quarter" idx="11"/>
          </p:nvPr>
        </p:nvSpPr>
        <p:spPr>
          <a:xfrm>
            <a:off x="6677804" y="1212849"/>
            <a:ext cx="5486399" cy="1952329"/>
          </a:xfrm>
        </p:spPr>
        <p:txBody>
          <a:bodyPr wrap="square">
            <a:spAutoFit/>
          </a:bodyPr>
          <a:lstStyle>
            <a:lvl1pPr marL="0" indent="0">
              <a:spcBef>
                <a:spcPts val="1224"/>
              </a:spcBef>
              <a:buClr>
                <a:schemeClr val="tx2"/>
              </a:buClr>
              <a:buFont typeface="Arial" pitchFamily="34" charset="0"/>
              <a:buNone/>
              <a:defRPr sz="3200">
                <a:solidFill>
                  <a:schemeClr val="tx2"/>
                </a:solidFill>
              </a:defRPr>
            </a:lvl1pPr>
            <a:lvl2pPr marL="231775" indent="-231775">
              <a:tabLst/>
              <a:defRPr sz="2000"/>
            </a:lvl2pPr>
            <a:lvl3pPr marL="398463" indent="-168275">
              <a:tabLst/>
              <a:defRPr sz="1400"/>
            </a:lvl3pPr>
            <a:lvl4pPr marL="574675" indent="-180975">
              <a:defRPr sz="1400"/>
            </a:lvl4pPr>
            <a:lvl5pPr marL="744538" indent="-168275">
              <a:tabLst/>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98371309"/>
      </p:ext>
    </p:extLst>
  </p:cSld>
  <p:clrMapOvr>
    <a:masterClrMapping/>
  </p:clrMapOvr>
  <p:transition>
    <p:fad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95915" y="466302"/>
            <a:ext cx="5618874" cy="379824"/>
          </a:xfrm>
        </p:spPr>
        <p:txBody>
          <a:bodyPr tIns="64008"/>
          <a:lstStyle>
            <a:lvl1pPr>
              <a:defRPr sz="2040" spc="0">
                <a:latin typeface="+mj-lt"/>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339870587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itle - Square Photo ">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95915" y="3605924"/>
            <a:ext cx="4245890" cy="345351"/>
          </a:xfrm>
        </p:spPr>
        <p:txBody>
          <a:bodyPr/>
          <a:lstStyle>
            <a:lvl1pPr marL="0" indent="0">
              <a:buNone/>
              <a:defRPr sz="2244">
                <a:latin typeface="+mn-lt"/>
              </a:defRPr>
            </a:lvl1pPr>
            <a:lvl2pPr marL="233149" indent="0">
              <a:buNone/>
              <a:defRPr/>
            </a:lvl2pPr>
            <a:lvl3pPr marL="466298" indent="0">
              <a:buNone/>
              <a:defRPr/>
            </a:lvl3pPr>
            <a:lvl4pPr marL="675162" indent="0">
              <a:buNone/>
              <a:defRPr/>
            </a:lvl4pPr>
            <a:lvl5pPr marL="872691" indent="0">
              <a:buNone/>
              <a:defRPr/>
            </a:lvl5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gray">
          <a:xfrm>
            <a:off x="5440958" y="0"/>
            <a:ext cx="6995517" cy="6994525"/>
          </a:xfrm>
          <a:blipFill>
            <a:blip r:embed="rId2"/>
            <a:stretch>
              <a:fillRect/>
            </a:stretch>
          </a:blipFill>
        </p:spPr>
        <p:txBody>
          <a:bodyPr lIns="0" tIns="2103120" rIns="0" anchor="t" anchorCtr="0">
            <a:noAutofit/>
          </a:bodyPr>
          <a:lstStyle>
            <a:lvl1pPr marL="0" indent="0" algn="ctr">
              <a:lnSpc>
                <a:spcPct val="100000"/>
              </a:lnSpc>
              <a:buNone/>
              <a:defRPr sz="1632" b="1">
                <a:solidFill>
                  <a:srgbClr val="FFFFFF"/>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600059" y="2056213"/>
            <a:ext cx="4241746" cy="1130181"/>
          </a:xfrm>
        </p:spPr>
        <p:txBody>
          <a:bodyPr anchor="b"/>
          <a:lstStyle>
            <a:lvl1pPr>
              <a:defRPr/>
            </a:lvl1pPr>
          </a:lstStyle>
          <a:p>
            <a:r>
              <a:rPr lang="en-US"/>
              <a:t>Title square photo layout </a:t>
            </a:r>
          </a:p>
        </p:txBody>
      </p:sp>
    </p:spTree>
    <p:extLst>
      <p:ext uri="{BB962C8B-B14F-4D97-AF65-F5344CB8AC3E}">
        <p14:creationId xmlns:p14="http://schemas.microsoft.com/office/powerpoint/2010/main" val="3023274741"/>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6" orient="horz" pos="904">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Square Photo ">
    <p:spTree>
      <p:nvGrpSpPr>
        <p:cNvPr id="1" name=""/>
        <p:cNvGrpSpPr/>
        <p:nvPr/>
      </p:nvGrpSpPr>
      <p:grpSpPr>
        <a:xfrm>
          <a:off x="0" y="0"/>
          <a:ext cx="0" cy="0"/>
          <a:chOff x="0" y="0"/>
          <a:chExt cx="0" cy="0"/>
        </a:xfrm>
      </p:grpSpPr>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gray">
          <a:xfrm>
            <a:off x="5440958" y="0"/>
            <a:ext cx="6995517" cy="6994525"/>
          </a:xfrm>
          <a:blipFill>
            <a:blip r:embed="rId2"/>
            <a:stretch>
              <a:fillRect/>
            </a:stretch>
          </a:blipFill>
        </p:spPr>
        <p:txBody>
          <a:bodyPr lIns="0" tIns="2103120" rIns="0" anchor="t" anchorCtr="0">
            <a:noAutofit/>
          </a:bodyPr>
          <a:lstStyle>
            <a:lvl1pPr marL="0" indent="0" algn="ctr">
              <a:lnSpc>
                <a:spcPct val="100000"/>
              </a:lnSpc>
              <a:buNone/>
              <a:defRPr sz="1632" b="1">
                <a:solidFill>
                  <a:srgbClr val="FFFFFF"/>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600059" y="2930553"/>
            <a:ext cx="4243366" cy="1130181"/>
          </a:xfrm>
        </p:spPr>
        <p:txBody>
          <a:bodyPr anchor="ctr"/>
          <a:lstStyle/>
          <a:p>
            <a:r>
              <a:rPr lang="en-US"/>
              <a:t>Click to edit Master title style</a:t>
            </a:r>
          </a:p>
        </p:txBody>
      </p:sp>
    </p:spTree>
    <p:extLst>
      <p:ext uri="{BB962C8B-B14F-4D97-AF65-F5344CB8AC3E}">
        <p14:creationId xmlns:p14="http://schemas.microsoft.com/office/powerpoint/2010/main" val="1557582900"/>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5" orient="horz" pos="2160">
          <p15:clr>
            <a:srgbClr val="FBAE4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Square Photo 2">
    <p:spTree>
      <p:nvGrpSpPr>
        <p:cNvPr id="1" name=""/>
        <p:cNvGrpSpPr/>
        <p:nvPr/>
      </p:nvGrpSpPr>
      <p:grpSpPr>
        <a:xfrm>
          <a:off x="0" y="0"/>
          <a:ext cx="0" cy="0"/>
          <a:chOff x="0" y="0"/>
          <a:chExt cx="0" cy="0"/>
        </a:xfrm>
      </p:grpSpPr>
      <p:sp>
        <p:nvSpPr>
          <p:cNvPr id="4" name="Picture Placeholder" descr="This photo is a 'placeholder' only. Drag or drop your photo here, or click and tap the center to insert a photo.">
            <a:extLst>
              <a:ext uri="{FF2B5EF4-FFF2-40B4-BE49-F238E27FC236}">
                <a16:creationId xmlns:a16="http://schemas.microsoft.com/office/drawing/2014/main" id="{3EBEAA94-C151-43DE-8A5A-09E8A930427E}"/>
              </a:ext>
            </a:extLst>
          </p:cNvPr>
          <p:cNvSpPr>
            <a:spLocks noGrp="1"/>
          </p:cNvSpPr>
          <p:nvPr>
            <p:ph type="pic" sz="quarter" idx="11" hasCustomPrompt="1"/>
          </p:nvPr>
        </p:nvSpPr>
        <p:spPr bwMode="gray">
          <a:xfrm>
            <a:off x="5440958" y="0"/>
            <a:ext cx="6995517" cy="6994525"/>
          </a:xfrm>
          <a:blipFill>
            <a:blip r:embed="rId2"/>
            <a:stretch>
              <a:fillRect/>
            </a:stretch>
          </a:blipFill>
        </p:spPr>
        <p:txBody>
          <a:bodyPr lIns="0" tIns="2103120" rIns="0" anchor="t" anchorCtr="0">
            <a:noAutofit/>
          </a:bodyPr>
          <a:lstStyle>
            <a:lvl1pPr marL="0" indent="0" algn="ctr">
              <a:lnSpc>
                <a:spcPct val="100000"/>
              </a:lnSpc>
              <a:buNone/>
              <a:defRPr sz="1632" b="1">
                <a:solidFill>
                  <a:srgbClr val="FFFFFF"/>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600060" y="3056179"/>
            <a:ext cx="4246604" cy="878959"/>
          </a:xfrm>
        </p:spPr>
        <p:txBody>
          <a:bodyPr anchor="t"/>
          <a:lstStyle>
            <a:lvl1pPr>
              <a:defRPr sz="2856"/>
            </a:lvl1pPr>
          </a:lstStyle>
          <a:p>
            <a:r>
              <a:rPr lang="en-US"/>
              <a:t>Square photo layout with smaller text</a:t>
            </a:r>
          </a:p>
        </p:txBody>
      </p:sp>
    </p:spTree>
    <p:extLst>
      <p:ext uri="{BB962C8B-B14F-4D97-AF65-F5344CB8AC3E}">
        <p14:creationId xmlns:p14="http://schemas.microsoft.com/office/powerpoint/2010/main" val="1825403414"/>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op horizontal photo and title">
    <p:spTree>
      <p:nvGrpSpPr>
        <p:cNvPr id="1" name=""/>
        <p:cNvGrpSpPr/>
        <p:nvPr/>
      </p:nvGrpSpPr>
      <p:grpSpPr>
        <a:xfrm>
          <a:off x="0" y="0"/>
          <a:ext cx="0" cy="0"/>
          <a:chOff x="0" y="0"/>
          <a:chExt cx="0" cy="0"/>
        </a:xfrm>
      </p:grpSpPr>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gray">
          <a:xfrm>
            <a:off x="0" y="0"/>
            <a:ext cx="12436475" cy="4663017"/>
          </a:xfrm>
          <a:blipFill>
            <a:blip r:embed="rId2"/>
            <a:stretch>
              <a:fillRect/>
            </a:stretch>
          </a:blipFill>
        </p:spPr>
        <p:txBody>
          <a:bodyPr vert="horz" wrap="square" lIns="0" tIns="1097280" rIns="0" bIns="0" rtlCol="0" anchor="t" anchorCtr="0">
            <a:noAutofit/>
          </a:bodyPr>
          <a:lstStyle>
            <a:lvl1pPr marL="0" indent="0" algn="ctr">
              <a:buNone/>
              <a:defRPr lang="en-US" sz="1428" b="1" dirty="0">
                <a:solidFill>
                  <a:srgbClr val="FFFFFF"/>
                </a:solidFill>
              </a:defRPr>
            </a:lvl1pPr>
          </a:lstStyle>
          <a:p>
            <a:pPr marL="233149" lvl="0" indent="-233149" algn="ctr"/>
            <a:r>
              <a:rPr lang="en-US"/>
              <a:t>Drag &amp; drop your photo here </a:t>
            </a:r>
            <a:br>
              <a:rPr lang="en-US"/>
            </a:br>
            <a:r>
              <a:rPr lang="en-US"/>
              <a:t>or click or tap icon below </a:t>
            </a:r>
            <a:br>
              <a:rPr lang="en-US"/>
            </a:br>
            <a:r>
              <a:rPr lang="en-US"/>
              <a:t>to insert</a:t>
            </a:r>
          </a:p>
        </p:txBody>
      </p:sp>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600059" y="5544315"/>
            <a:ext cx="11239464" cy="565091"/>
          </a:xfrm>
        </p:spPr>
        <p:txBody>
          <a:bodyPr anchor="ctr"/>
          <a:lstStyle>
            <a:lvl1pPr algn="ctr">
              <a:defRPr/>
            </a:lvl1pPr>
          </a:lstStyle>
          <a:p>
            <a:r>
              <a:rPr lang="en-US"/>
              <a:t>Click to edit Master title style</a:t>
            </a:r>
          </a:p>
        </p:txBody>
      </p:sp>
    </p:spTree>
    <p:extLst>
      <p:ext uri="{BB962C8B-B14F-4D97-AF65-F5344CB8AC3E}">
        <p14:creationId xmlns:p14="http://schemas.microsoft.com/office/powerpoint/2010/main" val="4169647938"/>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3600">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Bottom horizontal photo and title">
    <p:spTree>
      <p:nvGrpSpPr>
        <p:cNvPr id="1" name=""/>
        <p:cNvGrpSpPr/>
        <p:nvPr/>
      </p:nvGrpSpPr>
      <p:grpSpPr>
        <a:xfrm>
          <a:off x="0" y="0"/>
          <a:ext cx="0" cy="0"/>
          <a:chOff x="0" y="0"/>
          <a:chExt cx="0" cy="0"/>
        </a:xfrm>
      </p:grpSpPr>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gray">
          <a:xfrm>
            <a:off x="-2429" y="2331508"/>
            <a:ext cx="12436475" cy="4663017"/>
          </a:xfrm>
          <a:blipFill>
            <a:blip r:embed="rId2"/>
            <a:stretch>
              <a:fillRect/>
            </a:stretch>
          </a:blipFill>
        </p:spPr>
        <p:txBody>
          <a:bodyPr vert="horz" wrap="square" lIns="0" tIns="1097280" rIns="0" bIns="0" rtlCol="0" anchor="t" anchorCtr="0">
            <a:noAutofit/>
          </a:bodyPr>
          <a:lstStyle>
            <a:lvl1pPr marL="0" indent="0" algn="ctr">
              <a:buNone/>
              <a:defRPr lang="en-US" sz="1428" b="1" dirty="0">
                <a:solidFill>
                  <a:srgbClr val="FFFFFF"/>
                </a:solidFill>
              </a:defRPr>
            </a:lvl1pPr>
          </a:lstStyle>
          <a:p>
            <a:pPr marL="233149" lvl="0" indent="-233149" algn="ctr"/>
            <a:r>
              <a:rPr lang="en-US"/>
              <a:t>Drag &amp; drop your photo here </a:t>
            </a:r>
            <a:br>
              <a:rPr lang="en-US"/>
            </a:br>
            <a:r>
              <a:rPr lang="en-US"/>
              <a:t>or click or tap icon below </a:t>
            </a:r>
            <a:br>
              <a:rPr lang="en-US"/>
            </a:br>
            <a:r>
              <a:rPr lang="en-US"/>
              <a:t>to insert</a:t>
            </a:r>
          </a:p>
        </p:txBody>
      </p:sp>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600059" y="883500"/>
            <a:ext cx="11239464" cy="565091"/>
          </a:xfrm>
        </p:spPr>
        <p:txBody>
          <a:bodyPr anchor="ctr"/>
          <a:lstStyle>
            <a:lvl1pPr algn="ctr">
              <a:defRPr/>
            </a:lvl1pPr>
          </a:lstStyle>
          <a:p>
            <a:r>
              <a:rPr lang="en-US"/>
              <a:t>Click to edit Master title style</a:t>
            </a:r>
          </a:p>
        </p:txBody>
      </p:sp>
    </p:spTree>
    <p:extLst>
      <p:ext uri="{BB962C8B-B14F-4D97-AF65-F5344CB8AC3E}">
        <p14:creationId xmlns:p14="http://schemas.microsoft.com/office/powerpoint/2010/main" val="604976560"/>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wo picture conten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95913" y="5802865"/>
            <a:ext cx="5475158" cy="313932"/>
          </a:xfrm>
        </p:spPr>
        <p:txBody>
          <a:bodyPr/>
          <a:lstStyle>
            <a:lvl1pPr marL="0" indent="0" algn="ctr">
              <a:spcBef>
                <a:spcPts val="0"/>
              </a:spcBef>
              <a:buNone/>
              <a:defRPr sz="2040"/>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gray">
          <a:xfrm>
            <a:off x="594295" y="2065975"/>
            <a:ext cx="5475158" cy="3543893"/>
          </a:xfrm>
          <a:blipFill>
            <a:blip r:embed="rId2"/>
            <a:stretch>
              <a:fillRect/>
            </a:stretch>
          </a:blipFill>
        </p:spPr>
        <p:txBody>
          <a:bodyPr vert="horz" wrap="square" lIns="0" tIns="0" rIns="0" bIns="1188720" rtlCol="0" anchor="ctr" anchorCtr="0">
            <a:noAutofit/>
          </a:bodyPr>
          <a:lstStyle>
            <a:lvl1pPr marL="0" indent="0" algn="ctr">
              <a:buNone/>
              <a:defRPr lang="en-US" sz="1020" b="1" dirty="0">
                <a:solidFill>
                  <a:srgbClr val="FFFFFF"/>
                </a:solidFill>
              </a:defRPr>
            </a:lvl1pPr>
          </a:lstStyle>
          <a:p>
            <a:pPr marL="233149" lvl="0" indent="-233149" algn="ctr"/>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367022" y="5802865"/>
            <a:ext cx="5475158" cy="313932"/>
          </a:xfrm>
        </p:spPr>
        <p:txBody>
          <a:bodyPr/>
          <a:lstStyle>
            <a:lvl1pPr marL="0" indent="0" algn="ctr">
              <a:spcBef>
                <a:spcPts val="0"/>
              </a:spcBef>
              <a:buNone/>
              <a:defRPr sz="2040"/>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gray">
          <a:xfrm>
            <a:off x="6364365" y="2065975"/>
            <a:ext cx="5475158" cy="3543893"/>
          </a:xfrm>
          <a:blipFill>
            <a:blip r:embed="rId2"/>
            <a:stretch>
              <a:fillRect/>
            </a:stretch>
          </a:blipFill>
        </p:spPr>
        <p:txBody>
          <a:bodyPr vert="horz" wrap="square" lIns="0" tIns="0" rIns="0" bIns="1188720" rtlCol="0" anchor="ctr" anchorCtr="0">
            <a:noAutofit/>
          </a:bodyPr>
          <a:lstStyle>
            <a:lvl1pPr marL="0" indent="0" algn="ctr">
              <a:buNone/>
              <a:defRPr lang="en-US" sz="1020" b="1" dirty="0">
                <a:solidFill>
                  <a:srgbClr val="FFFFFF"/>
                </a:solidFill>
              </a:defRPr>
            </a:lvl1pPr>
          </a:lstStyle>
          <a:p>
            <a:pPr marL="233149" lvl="0" indent="-233149" algn="ctr"/>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600059" y="466301"/>
            <a:ext cx="11239464" cy="565091"/>
          </a:xfrm>
        </p:spPr>
        <p:txBody>
          <a:bodyPr/>
          <a:lstStyle/>
          <a:p>
            <a:r>
              <a:rPr lang="en-US"/>
              <a:t>Click to edit Master title style</a:t>
            </a:r>
          </a:p>
        </p:txBody>
      </p:sp>
    </p:spTree>
    <p:extLst>
      <p:ext uri="{BB962C8B-B14F-4D97-AF65-F5344CB8AC3E}">
        <p14:creationId xmlns:p14="http://schemas.microsoft.com/office/powerpoint/2010/main" val="1358810972"/>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3749">
          <p15:clr>
            <a:srgbClr val="5ACBF0"/>
          </p15:clr>
        </p15:guide>
        <p15:guide id="7" pos="3931">
          <p15:clr>
            <a:srgbClr val="5ACBF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hree picture conten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94296" y="5802865"/>
            <a:ext cx="3544719" cy="313932"/>
          </a:xfrm>
        </p:spPr>
        <p:txBody>
          <a:bodyPr/>
          <a:lstStyle>
            <a:lvl1pPr marL="0" indent="0" algn="ctr">
              <a:spcBef>
                <a:spcPts val="0"/>
              </a:spcBef>
              <a:buNone/>
              <a:defRPr sz="2040"/>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gray">
          <a:xfrm>
            <a:off x="594295" y="2065975"/>
            <a:ext cx="3544395" cy="3543893"/>
          </a:xfrm>
          <a:blipFill>
            <a:blip r:embed="rId2"/>
            <a:stretch>
              <a:fillRect/>
            </a:stretch>
          </a:blipFill>
        </p:spPr>
        <p:txBody>
          <a:bodyPr lIns="0" tIns="0" rIns="0" bIns="1005840" anchor="ctr" anchorCtr="0">
            <a:noAutofit/>
          </a:bodyPr>
          <a:lstStyle>
            <a:lvl1pPr marL="0" indent="0" algn="ctr">
              <a:lnSpc>
                <a:spcPct val="100000"/>
              </a:lnSpc>
              <a:buNone/>
              <a:defRPr sz="816" b="1">
                <a:solidFill>
                  <a:srgbClr val="FFFFFF"/>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4446040" y="5802865"/>
            <a:ext cx="3544719" cy="313932"/>
          </a:xfrm>
        </p:spPr>
        <p:txBody>
          <a:bodyPr/>
          <a:lstStyle>
            <a:lvl1pPr marL="0" indent="0" algn="ctr">
              <a:spcBef>
                <a:spcPts val="0"/>
              </a:spcBef>
              <a:buNone/>
              <a:defRPr sz="2040"/>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gray">
          <a:xfrm>
            <a:off x="4446040" y="2065975"/>
            <a:ext cx="3544395" cy="3543893"/>
          </a:xfrm>
          <a:blipFill>
            <a:blip r:embed="rId2"/>
            <a:stretch>
              <a:fillRect/>
            </a:stretch>
          </a:blipFill>
        </p:spPr>
        <p:txBody>
          <a:bodyPr lIns="0" tIns="0" rIns="0" bIns="1005840" anchor="ctr" anchorCtr="0">
            <a:noAutofit/>
          </a:bodyPr>
          <a:lstStyle>
            <a:lvl1pPr marL="0" indent="0" algn="ctr">
              <a:lnSpc>
                <a:spcPct val="100000"/>
              </a:lnSpc>
              <a:buNone/>
              <a:defRPr sz="816" b="1">
                <a:solidFill>
                  <a:srgbClr val="FFFFFF"/>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8297462" y="5802865"/>
            <a:ext cx="3544719" cy="313932"/>
          </a:xfrm>
        </p:spPr>
        <p:txBody>
          <a:bodyPr/>
          <a:lstStyle>
            <a:lvl1pPr marL="0" indent="0" algn="ctr">
              <a:spcBef>
                <a:spcPts val="0"/>
              </a:spcBef>
              <a:buNone/>
              <a:defRPr sz="2040"/>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gray">
          <a:xfrm>
            <a:off x="8295128" y="2065975"/>
            <a:ext cx="3544395" cy="3543893"/>
          </a:xfrm>
          <a:blipFill>
            <a:blip r:embed="rId2"/>
            <a:stretch>
              <a:fillRect/>
            </a:stretch>
          </a:blipFill>
        </p:spPr>
        <p:txBody>
          <a:bodyPr lIns="0" tIns="0" rIns="0" bIns="1005840" anchor="ctr" anchorCtr="0">
            <a:noAutofit/>
          </a:bodyPr>
          <a:lstStyle>
            <a:lvl1pPr marL="0" indent="0" algn="ctr">
              <a:lnSpc>
                <a:spcPct val="100000"/>
              </a:lnSpc>
              <a:buNone/>
              <a:defRPr sz="816" b="1">
                <a:solidFill>
                  <a:srgbClr val="FFFFFF"/>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600059" y="466301"/>
            <a:ext cx="11239464" cy="565091"/>
          </a:xfrm>
        </p:spPr>
        <p:txBody>
          <a:bodyPr/>
          <a:lstStyle/>
          <a:p>
            <a:r>
              <a:rPr lang="en-US"/>
              <a:t>Click to edit Master title style</a:t>
            </a:r>
          </a:p>
        </p:txBody>
      </p:sp>
    </p:spTree>
    <p:extLst>
      <p:ext uri="{BB962C8B-B14F-4D97-AF65-F5344CB8AC3E}">
        <p14:creationId xmlns:p14="http://schemas.microsoft.com/office/powerpoint/2010/main" val="1732192572"/>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Four picture conten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94295" y="4848576"/>
            <a:ext cx="2583678" cy="627864"/>
          </a:xfrm>
        </p:spPr>
        <p:txBody>
          <a:bodyPr/>
          <a:lstStyle>
            <a:lvl1pPr marL="0" indent="0" algn="ctr">
              <a:spcBef>
                <a:spcPts val="0"/>
              </a:spcBef>
              <a:buNone/>
              <a:defRPr sz="2040"/>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gray">
          <a:xfrm>
            <a:off x="594294" y="2065976"/>
            <a:ext cx="2583678" cy="2583311"/>
          </a:xfrm>
          <a:blipFill>
            <a:blip r:embed="rId2"/>
            <a:stretch>
              <a:fillRect/>
            </a:stretch>
          </a:blipFill>
        </p:spPr>
        <p:txBody>
          <a:bodyPr lIns="0" tIns="0" rIns="0" bIns="731520" anchor="ctr" anchorCtr="0">
            <a:noAutofit/>
          </a:bodyPr>
          <a:lstStyle>
            <a:lvl1pPr marL="0" indent="0" algn="ctr">
              <a:lnSpc>
                <a:spcPct val="100000"/>
              </a:lnSpc>
              <a:buNone/>
              <a:defRPr sz="612" b="1">
                <a:solidFill>
                  <a:srgbClr val="FFFFFF"/>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82364" y="4848576"/>
            <a:ext cx="2583678" cy="627864"/>
          </a:xfrm>
        </p:spPr>
        <p:txBody>
          <a:bodyPr/>
          <a:lstStyle>
            <a:lvl1pPr marL="0" indent="0" algn="ctr">
              <a:spcBef>
                <a:spcPts val="0"/>
              </a:spcBef>
              <a:buNone/>
              <a:defRPr sz="2040"/>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gray">
          <a:xfrm>
            <a:off x="3482364" y="2065976"/>
            <a:ext cx="2583678" cy="2583311"/>
          </a:xfrm>
          <a:blipFill>
            <a:blip r:embed="rId2"/>
            <a:stretch>
              <a:fillRect/>
            </a:stretch>
          </a:blipFill>
        </p:spPr>
        <p:txBody>
          <a:bodyPr lIns="0" tIns="0" rIns="0" bIns="731520" anchor="ctr" anchorCtr="0">
            <a:noAutofit/>
          </a:bodyPr>
          <a:lstStyle>
            <a:lvl1pPr marL="0" indent="0" algn="ctr">
              <a:lnSpc>
                <a:spcPct val="100000"/>
              </a:lnSpc>
              <a:buNone/>
              <a:defRPr sz="612" b="1">
                <a:solidFill>
                  <a:srgbClr val="FFFFFF"/>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370433" y="4848576"/>
            <a:ext cx="2583678" cy="627864"/>
          </a:xfrm>
        </p:spPr>
        <p:txBody>
          <a:bodyPr/>
          <a:lstStyle>
            <a:lvl1pPr marL="0" indent="0" algn="ctr">
              <a:spcBef>
                <a:spcPts val="0"/>
              </a:spcBef>
              <a:buNone/>
              <a:defRPr sz="2040"/>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gray">
          <a:xfrm>
            <a:off x="6370433" y="2065976"/>
            <a:ext cx="2583678" cy="2583311"/>
          </a:xfrm>
          <a:blipFill>
            <a:blip r:embed="rId2"/>
            <a:stretch>
              <a:fillRect/>
            </a:stretch>
          </a:blipFill>
        </p:spPr>
        <p:txBody>
          <a:bodyPr lIns="0" tIns="0" rIns="0" bIns="731520" anchor="ctr" anchorCtr="0">
            <a:noAutofit/>
          </a:bodyPr>
          <a:lstStyle>
            <a:lvl1pPr marL="0" indent="0" algn="ctr">
              <a:lnSpc>
                <a:spcPct val="100000"/>
              </a:lnSpc>
              <a:buNone/>
              <a:defRPr sz="612" b="1">
                <a:solidFill>
                  <a:srgbClr val="FFFFFF"/>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258503" y="4848576"/>
            <a:ext cx="2583678" cy="627864"/>
          </a:xfrm>
        </p:spPr>
        <p:txBody>
          <a:bodyPr/>
          <a:lstStyle>
            <a:lvl1pPr marL="0" indent="0" algn="ctr">
              <a:spcBef>
                <a:spcPts val="0"/>
              </a:spcBef>
              <a:buNone/>
              <a:defRPr sz="2040"/>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gray">
          <a:xfrm>
            <a:off x="9258503" y="2065976"/>
            <a:ext cx="2583678" cy="2583311"/>
          </a:xfrm>
          <a:blipFill>
            <a:blip r:embed="rId2"/>
            <a:stretch>
              <a:fillRect/>
            </a:stretch>
          </a:blipFill>
        </p:spPr>
        <p:txBody>
          <a:bodyPr lIns="0" tIns="0" rIns="0" bIns="731520" anchor="ctr" anchorCtr="0">
            <a:noAutofit/>
          </a:bodyPr>
          <a:lstStyle>
            <a:lvl1pPr marL="0" indent="0" algn="ctr">
              <a:lnSpc>
                <a:spcPct val="100000"/>
              </a:lnSpc>
              <a:buNone/>
              <a:defRPr sz="612" b="1">
                <a:solidFill>
                  <a:srgbClr val="FFFFFF"/>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600059" y="466301"/>
            <a:ext cx="11239464" cy="565091"/>
          </a:xfrm>
        </p:spPr>
        <p:txBody>
          <a:bodyPr/>
          <a:lstStyle/>
          <a:p>
            <a:r>
              <a:rPr lang="en-US"/>
              <a:t>Click to edit Master title style</a:t>
            </a:r>
          </a:p>
        </p:txBody>
      </p:sp>
    </p:spTree>
    <p:extLst>
      <p:ext uri="{BB962C8B-B14F-4D97-AF65-F5344CB8AC3E}">
        <p14:creationId xmlns:p14="http://schemas.microsoft.com/office/powerpoint/2010/main" val="3898577333"/>
      </p:ext>
    </p:extLst>
  </p:cSld>
  <p:clrMapOvr>
    <a:masterClrMapping/>
  </p:clrMapOvr>
  <p:transition>
    <p:fade/>
  </p:transition>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Screenshot and caption">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883269-C75C-4B87-8CD9-BE4E94E2BFF3}"/>
              </a:ext>
            </a:extLst>
          </p:cNvPr>
          <p:cNvSpPr>
            <a:spLocks noGrp="1"/>
          </p:cNvSpPr>
          <p:nvPr>
            <p:ph type="title"/>
          </p:nvPr>
        </p:nvSpPr>
        <p:spPr/>
        <p:txBody>
          <a:bodyPr/>
          <a:lstStyle/>
          <a:p>
            <a:r>
              <a:rPr lang="en-US"/>
              <a:t>Click to edit Master title style</a:t>
            </a:r>
          </a:p>
        </p:txBody>
      </p:sp>
      <p:sp>
        <p:nvSpPr>
          <p:cNvPr id="4" name="Text Placeholder 3">
            <a:extLst>
              <a:ext uri="{FF2B5EF4-FFF2-40B4-BE49-F238E27FC236}">
                <a16:creationId xmlns:a16="http://schemas.microsoft.com/office/drawing/2014/main" id="{52C923CE-7CB3-4CF0-AAA2-722B1683A109}"/>
              </a:ext>
            </a:extLst>
          </p:cNvPr>
          <p:cNvSpPr>
            <a:spLocks noGrp="1"/>
          </p:cNvSpPr>
          <p:nvPr>
            <p:ph type="body" sz="quarter" idx="13" hasCustomPrompt="1"/>
          </p:nvPr>
        </p:nvSpPr>
        <p:spPr>
          <a:xfrm>
            <a:off x="8278029" y="2057881"/>
            <a:ext cx="3564152" cy="313932"/>
          </a:xfrm>
        </p:spPr>
        <p:txBody>
          <a:bodyPr/>
          <a:lstStyle>
            <a:lvl1pPr marL="0" indent="0">
              <a:buFontTx/>
              <a:buNone/>
              <a:defRPr sz="2040"/>
            </a:lvl1pPr>
          </a:lstStyle>
          <a:p>
            <a:pPr lvl="0"/>
            <a:r>
              <a:rPr lang="en-US"/>
              <a:t>Add a caption</a:t>
            </a:r>
          </a:p>
        </p:txBody>
      </p:sp>
      <p:sp>
        <p:nvSpPr>
          <p:cNvPr id="3" name="Picture Placeholder 2" descr="This screenshot is a 'placeholder' only. Drag or drop your screen shot here, or click and tap the center to insert a photo.">
            <a:extLst>
              <a:ext uri="{FF2B5EF4-FFF2-40B4-BE49-F238E27FC236}">
                <a16:creationId xmlns:a16="http://schemas.microsoft.com/office/drawing/2014/main" id="{32952E5A-3BE5-4580-872E-DC3A31E8D445}"/>
              </a:ext>
            </a:extLst>
          </p:cNvPr>
          <p:cNvSpPr>
            <a:spLocks noGrp="1"/>
          </p:cNvSpPr>
          <p:nvPr>
            <p:ph type="pic" sz="quarter" idx="12" hasCustomPrompt="1"/>
          </p:nvPr>
        </p:nvSpPr>
        <p:spPr bwMode="gray">
          <a:xfrm>
            <a:off x="594294" y="1465289"/>
            <a:ext cx="7398732" cy="4928550"/>
          </a:xfrm>
          <a:blipFill>
            <a:blip r:embed="rId2"/>
            <a:stretch>
              <a:fillRect/>
            </a:stretch>
          </a:blipFill>
        </p:spPr>
        <p:txBody>
          <a:bodyPr bIns="1005840" anchor="ctr">
            <a:noAutofit/>
          </a:bodyPr>
          <a:lstStyle>
            <a:lvl1pPr marL="0" indent="0" algn="ctr">
              <a:buNone/>
              <a:defRPr sz="1020" b="1">
                <a:solidFill>
                  <a:srgbClr val="000000"/>
                </a:solidFill>
              </a:defRPr>
            </a:lvl1pPr>
          </a:lstStyle>
          <a:p>
            <a:r>
              <a:rPr lang="en-US"/>
              <a:t>Drag &amp; drop a screenshot </a:t>
            </a:r>
            <a:br>
              <a:rPr lang="en-US"/>
            </a:br>
            <a:r>
              <a:rPr lang="en-US"/>
              <a:t>here or click or tap icon </a:t>
            </a:r>
            <a:br>
              <a:rPr lang="en-US"/>
            </a:br>
            <a:r>
              <a:rPr lang="en-US"/>
              <a:t>below to insert </a:t>
            </a:r>
          </a:p>
        </p:txBody>
      </p:sp>
    </p:spTree>
    <p:extLst>
      <p:ext uri="{BB962C8B-B14F-4D97-AF65-F5344CB8AC3E}">
        <p14:creationId xmlns:p14="http://schemas.microsoft.com/office/powerpoint/2010/main" val="956767158"/>
      </p:ext>
    </p:extLst>
  </p:cSld>
  <p:clrMapOvr>
    <a:masterClrMapping/>
  </p:clrMapOvr>
  <p:transition>
    <p:fade/>
  </p:transition>
  <p:extLst>
    <p:ext uri="{DCECCB84-F9BA-43D5-87BE-67443E8EF086}">
      <p15:sldGuideLst xmlns:p15="http://schemas.microsoft.com/office/powerpoint/2012/main">
        <p15:guide id="20" pos="4937">
          <p15:clr>
            <a:srgbClr val="5ACBF0"/>
          </p15:clr>
        </p15:guide>
        <p15:guide id="21" pos="5112">
          <p15:clr>
            <a:srgbClr val="5ACBF0"/>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0-50 Right Photo Layou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9" y="1241426"/>
            <a:ext cx="5486399" cy="2012859"/>
          </a:xfrm>
        </p:spPr>
        <p:txBody>
          <a:bodyPr>
            <a:spAutoFit/>
          </a:bodyPr>
          <a:lstStyle>
            <a:lvl1pPr>
              <a:defRPr sz="6600" baseline="0">
                <a:gradFill>
                  <a:gsLst>
                    <a:gs pos="1250">
                      <a:schemeClr val="tx1"/>
                    </a:gs>
                    <a:gs pos="100000">
                      <a:schemeClr val="tx1"/>
                    </a:gs>
                  </a:gsLst>
                  <a:lin ang="5400000" scaled="0"/>
                </a:gradFill>
              </a:defRPr>
            </a:lvl1pPr>
          </a:lstStyle>
          <a:p>
            <a:r>
              <a:rPr lang="en-US" dirty="0"/>
              <a:t>50/50 photo layout</a:t>
            </a:r>
          </a:p>
        </p:txBody>
      </p:sp>
      <p:sp>
        <p:nvSpPr>
          <p:cNvPr id="5" name="Picture Placeholder 4"/>
          <p:cNvSpPr>
            <a:spLocks noGrp="1"/>
          </p:cNvSpPr>
          <p:nvPr>
            <p:ph type="pic" sz="quarter" idx="10"/>
          </p:nvPr>
        </p:nvSpPr>
        <p:spPr bwMode="ltGray">
          <a:xfrm>
            <a:off x="6219825" y="0"/>
            <a:ext cx="6216650" cy="6992587"/>
          </a:xfrm>
          <a:blipFill dpi="0" rotWithShape="1">
            <a:blip r:embed="rId2" cstate="screen">
              <a:extLst>
                <a:ext uri="{28A0092B-C50C-407E-A947-70E740481C1C}">
                  <a14:useLocalDpi xmlns:a14="http://schemas.microsoft.com/office/drawing/2010/main"/>
                </a:ext>
              </a:extLst>
            </a:blip>
            <a:srcRect/>
            <a:stretch>
              <a:fillRect/>
            </a:stretch>
          </a:blipFill>
        </p:spPr>
        <p:txBody>
          <a:bodyPr tIns="548640" anchor="ctr" anchorCtr="0">
            <a:noAutofit/>
          </a:bodyPr>
          <a:lstStyle>
            <a:lvl1pPr marL="0" indent="0" algn="ctr">
              <a:buNone/>
              <a:defRPr sz="1600" b="1" cap="none" baseline="0">
                <a:gradFill>
                  <a:gsLst>
                    <a:gs pos="0">
                      <a:srgbClr val="FFFFFF"/>
                    </a:gs>
                    <a:gs pos="27000">
                      <a:srgbClr val="FFFFFF"/>
                    </a:gs>
                  </a:gsLst>
                  <a:lin ang="5400000" scaled="0"/>
                </a:gradFill>
                <a:latin typeface="+mn-lt"/>
              </a:defRPr>
            </a:lvl1pPr>
          </a:lstStyle>
          <a:p>
            <a:r>
              <a:rPr lang="en-US" dirty="0"/>
              <a:t>Click icon to add picture</a:t>
            </a:r>
          </a:p>
        </p:txBody>
      </p:sp>
    </p:spTree>
    <p:extLst>
      <p:ext uri="{BB962C8B-B14F-4D97-AF65-F5344CB8AC3E}">
        <p14:creationId xmlns:p14="http://schemas.microsoft.com/office/powerpoint/2010/main" val="935303740"/>
      </p:ext>
    </p:extLst>
  </p:cSld>
  <p:clrMapOvr>
    <a:masterClrMapping/>
  </p:clrMapOvr>
  <p:transition>
    <p:fade/>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D31026A-4A74-439D-A8F5-DB82A03E713C}"/>
              </a:ext>
            </a:extLst>
          </p:cNvPr>
          <p:cNvSpPr>
            <a:spLocks noGrp="1"/>
          </p:cNvSpPr>
          <p:nvPr>
            <p:ph type="title"/>
          </p:nvPr>
        </p:nvSpPr>
        <p:spPr>
          <a:xfrm>
            <a:off x="595914" y="2351744"/>
            <a:ext cx="3538516" cy="1130181"/>
          </a:xfrm>
        </p:spPr>
        <p:txBody>
          <a:bodyPr/>
          <a:lstStyle>
            <a:lvl1pPr>
              <a:defRPr sz="3672">
                <a:solidFill>
                  <a:schemeClr val="tx1"/>
                </a:solidFill>
              </a:defRPr>
            </a:lvl1pPr>
          </a:lstStyle>
          <a:p>
            <a:r>
              <a:rPr lang="en-US"/>
              <a:t>Click to edit Master title style</a:t>
            </a:r>
          </a:p>
        </p:txBody>
      </p:sp>
      <p:sp>
        <p:nvSpPr>
          <p:cNvPr id="7" name="Text Placeholder 6">
            <a:extLst>
              <a:ext uri="{FF2B5EF4-FFF2-40B4-BE49-F238E27FC236}">
                <a16:creationId xmlns:a16="http://schemas.microsoft.com/office/drawing/2014/main" id="{A08DBB0A-21C9-483B-83DA-E59B5C357879}"/>
              </a:ext>
            </a:extLst>
          </p:cNvPr>
          <p:cNvSpPr>
            <a:spLocks noGrp="1"/>
          </p:cNvSpPr>
          <p:nvPr>
            <p:ph type="body" sz="quarter" idx="10"/>
          </p:nvPr>
        </p:nvSpPr>
        <p:spPr>
          <a:xfrm>
            <a:off x="4739268" y="2495753"/>
            <a:ext cx="7100774" cy="376706"/>
          </a:xfrm>
        </p:spPr>
        <p:txBody>
          <a:bodyPr/>
          <a:lstStyle>
            <a:lvl1pPr marL="0" indent="0">
              <a:spcAft>
                <a:spcPts val="1224"/>
              </a:spcAft>
              <a:buNone/>
              <a:defRPr sz="2448"/>
            </a:lvl1pPr>
            <a:lvl2pPr marL="233149" indent="0">
              <a:buNone/>
              <a:defRPr/>
            </a:lvl2pPr>
          </a:lstStyle>
          <a:p>
            <a:pPr lvl="0"/>
            <a:r>
              <a:rPr lang="en-US"/>
              <a:t>Click to edit Master text styles</a:t>
            </a:r>
          </a:p>
        </p:txBody>
      </p:sp>
      <p:cxnSp>
        <p:nvCxnSpPr>
          <p:cNvPr id="4" name="Straight Connector 3">
            <a:extLst>
              <a:ext uri="{FF2B5EF4-FFF2-40B4-BE49-F238E27FC236}">
                <a16:creationId xmlns:a16="http://schemas.microsoft.com/office/drawing/2014/main" id="{B9FD800B-7DF4-487A-ADA4-F44FB0D5A337}"/>
              </a:ext>
              <a:ext uri="{C183D7F6-B498-43B3-948B-1728B52AA6E4}">
                <adec:decorative xmlns:adec="http://schemas.microsoft.com/office/drawing/2017/decorative" val="1"/>
              </a:ext>
            </a:extLst>
          </p:cNvPr>
          <p:cNvCxnSpPr/>
          <p:nvPr userDrawn="1"/>
        </p:nvCxnSpPr>
        <p:spPr>
          <a:xfrm>
            <a:off x="600059" y="2057880"/>
            <a:ext cx="3547053" cy="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317D0DD9-81B9-4F58-9346-51EE2B8F81A3}"/>
              </a:ext>
              <a:ext uri="{C183D7F6-B498-43B3-948B-1728B52AA6E4}">
                <adec:decorative xmlns:adec="http://schemas.microsoft.com/office/drawing/2017/decorative" val="1"/>
              </a:ext>
            </a:extLst>
          </p:cNvPr>
          <p:cNvCxnSpPr>
            <a:cxnSpLocks/>
          </p:cNvCxnSpPr>
          <p:nvPr userDrawn="1"/>
        </p:nvCxnSpPr>
        <p:spPr>
          <a:xfrm>
            <a:off x="4741406" y="2057880"/>
            <a:ext cx="7100774" cy="0"/>
          </a:xfrm>
          <a:prstGeom prst="line">
            <a:avLst/>
          </a:prstGeom>
          <a:ln w="12700">
            <a:solidFill>
              <a:schemeClr val="tx1">
                <a:lumMod val="8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1710375"/>
      </p:ext>
    </p:extLst>
  </p:cSld>
  <p:clrMapOvr>
    <a:masterClrMapping/>
  </p:clrMapOvr>
  <p:transition>
    <p:fade/>
  </p:transition>
  <p:extLst>
    <p:ext uri="{DCECCB84-F9BA-43D5-87BE-67443E8EF086}">
      <p15:sldGuideLst xmlns:p15="http://schemas.microsoft.com/office/powerpoint/2012/main">
        <p15:guide id="12" pos="2561">
          <p15:clr>
            <a:srgbClr val="5ACBF0"/>
          </p15:clr>
        </p15:guide>
        <p15:guide id="13" pos="2744">
          <p15:clr>
            <a:srgbClr val="5ACBF0"/>
          </p15:clr>
        </p15:guide>
        <p15:guide id="28" orient="horz" pos="905">
          <p15:clr>
            <a:srgbClr val="5ACBF0"/>
          </p15:clr>
        </p15:guide>
        <p15:guide id="29" orient="horz" pos="1271">
          <p15:clr>
            <a:srgbClr val="5ACBF0"/>
          </p15:clr>
        </p15:guide>
        <p15:guide id="32" orient="horz" pos="1728">
          <p15:clr>
            <a:srgbClr val="FBAE40"/>
          </p15:clr>
        </p15:guide>
        <p15:guide id="33" pos="2928">
          <p15:clr>
            <a:srgbClr val="5ACBF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itle and text side by s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DEC010-DDB9-42D4-B78F-4D54E3BEA4FF}"/>
              </a:ext>
              <a:ext uri="{C183D7F6-B498-43B3-948B-1728B52AA6E4}">
                <adec:decorative xmlns:adec="http://schemas.microsoft.com/office/drawing/2017/decorative" val="1"/>
              </a:ext>
            </a:extLst>
          </p:cNvPr>
          <p:cNvSpPr/>
          <p:nvPr userDrawn="1"/>
        </p:nvSpPr>
        <p:spPr bwMode="blackWhite">
          <a:xfrm>
            <a:off x="0" y="0"/>
            <a:ext cx="4443449" cy="6994525"/>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6521" tIns="149217" rIns="186521" bIns="149217" numCol="1" spcCol="0" rtlCol="0" fromWordArt="0" anchor="t" anchorCtr="0" forceAA="0" compatLnSpc="1">
            <a:prstTxWarp prst="textNoShape">
              <a:avLst/>
            </a:prstTxWarp>
            <a:noAutofit/>
          </a:bodyPr>
          <a:lstStyle/>
          <a:p>
            <a:pPr algn="l" defTabSz="951028" fontAlgn="base">
              <a:spcBef>
                <a:spcPct val="0"/>
              </a:spcBef>
              <a:spcAft>
                <a:spcPct val="0"/>
              </a:spcAft>
            </a:pPr>
            <a:endParaRPr lang="en-US" sz="2040" err="1">
              <a:gradFill>
                <a:gsLst>
                  <a:gs pos="0">
                    <a:srgbClr val="FFFFFF"/>
                  </a:gs>
                  <a:gs pos="100000">
                    <a:srgbClr val="FFFFFF"/>
                  </a:gs>
                </a:gsLst>
                <a:lin ang="5400000" scaled="0"/>
              </a:gradFill>
              <a:ea typeface="Segoe UI" pitchFamily="34" charset="0"/>
              <a:cs typeface="Segoe UI" pitchFamily="34" charset="0"/>
            </a:endParaRPr>
          </a:p>
        </p:txBody>
      </p:sp>
      <p:sp>
        <p:nvSpPr>
          <p:cNvPr id="4" name="Text Placeholder 6">
            <a:extLst>
              <a:ext uri="{FF2B5EF4-FFF2-40B4-BE49-F238E27FC236}">
                <a16:creationId xmlns:a16="http://schemas.microsoft.com/office/drawing/2014/main" id="{55F69672-DC8B-4F90-8167-6367A65F8F78}"/>
              </a:ext>
            </a:extLst>
          </p:cNvPr>
          <p:cNvSpPr>
            <a:spLocks noGrp="1"/>
          </p:cNvSpPr>
          <p:nvPr>
            <p:ph type="body" sz="quarter" idx="10"/>
          </p:nvPr>
        </p:nvSpPr>
        <p:spPr>
          <a:xfrm>
            <a:off x="5037338" y="3275904"/>
            <a:ext cx="6803399" cy="439479"/>
          </a:xfrm>
        </p:spPr>
        <p:txBody>
          <a:bodyPr anchor="ctr" anchorCtr="0"/>
          <a:lstStyle>
            <a:lvl1pPr marL="0" indent="0">
              <a:spcAft>
                <a:spcPts val="1224"/>
              </a:spcAft>
              <a:buNone/>
              <a:defRPr sz="2856"/>
            </a:lvl1pPr>
            <a:lvl2pPr marL="233149" indent="0">
              <a:buNone/>
              <a:defRPr/>
            </a:lvl2pPr>
          </a:lstStyle>
          <a:p>
            <a:pPr lvl="0"/>
            <a:r>
              <a:rPr lang="en-US"/>
              <a:t>Click to edit Master text styles</a:t>
            </a:r>
          </a:p>
        </p:txBody>
      </p:sp>
      <p:sp>
        <p:nvSpPr>
          <p:cNvPr id="5" name="Title 4">
            <a:extLst>
              <a:ext uri="{FF2B5EF4-FFF2-40B4-BE49-F238E27FC236}">
                <a16:creationId xmlns:a16="http://schemas.microsoft.com/office/drawing/2014/main" id="{CCF6E003-50E5-45D8-A623-8E629A545CBD}"/>
              </a:ext>
            </a:extLst>
          </p:cNvPr>
          <p:cNvSpPr>
            <a:spLocks noGrp="1"/>
          </p:cNvSpPr>
          <p:nvPr>
            <p:ph type="title" hasCustomPrompt="1"/>
          </p:nvPr>
        </p:nvSpPr>
        <p:spPr>
          <a:xfrm>
            <a:off x="600059" y="3213098"/>
            <a:ext cx="3247476" cy="565091"/>
          </a:xfrm>
        </p:spPr>
        <p:txBody>
          <a:bodyPr anchor="ctr"/>
          <a:lstStyle>
            <a:lvl1pPr>
              <a:defRPr>
                <a:solidFill>
                  <a:schemeClr val="bg1"/>
                </a:solidFill>
              </a:defRPr>
            </a:lvl1pPr>
          </a:lstStyle>
          <a:p>
            <a:r>
              <a:rPr lang="en-US"/>
              <a:t>Title</a:t>
            </a:r>
          </a:p>
        </p:txBody>
      </p:sp>
    </p:spTree>
    <p:extLst>
      <p:ext uri="{BB962C8B-B14F-4D97-AF65-F5344CB8AC3E}">
        <p14:creationId xmlns:p14="http://schemas.microsoft.com/office/powerpoint/2010/main" val="4027100670"/>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14" pos="3110">
          <p15:clr>
            <a:srgbClr val="5ACBF0"/>
          </p15:clr>
        </p15:guide>
        <p15:guide id="29" orient="horz" pos="2160">
          <p15:clr>
            <a:srgbClr val="FDE53C"/>
          </p15:clr>
        </p15:guide>
        <p15:guide id="30" pos="2376">
          <p15:clr>
            <a:srgbClr val="5ACBF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itle and text side by side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DEC010-DDB9-42D4-B78F-4D54E3BEA4FF}"/>
              </a:ext>
              <a:ext uri="{C183D7F6-B498-43B3-948B-1728B52AA6E4}">
                <adec:decorative xmlns:adec="http://schemas.microsoft.com/office/drawing/2017/decorative" val="1"/>
              </a:ext>
            </a:extLst>
          </p:cNvPr>
          <p:cNvSpPr/>
          <p:nvPr userDrawn="1"/>
        </p:nvSpPr>
        <p:spPr bwMode="blackWhite">
          <a:xfrm>
            <a:off x="0" y="0"/>
            <a:ext cx="4443449" cy="6994525"/>
          </a:xfrm>
          <a:prstGeom prst="rect">
            <a:avLst/>
          </a:prstGeom>
          <a:solidFill>
            <a:schemeClr val="bg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6521" tIns="149217" rIns="186521" bIns="149217" numCol="1" spcCol="0" rtlCol="0" fromWordArt="0" anchor="t" anchorCtr="0" forceAA="0" compatLnSpc="1">
            <a:prstTxWarp prst="textNoShape">
              <a:avLst/>
            </a:prstTxWarp>
            <a:noAutofit/>
          </a:bodyPr>
          <a:lstStyle/>
          <a:p>
            <a:pPr algn="l" defTabSz="951028" fontAlgn="base">
              <a:spcBef>
                <a:spcPct val="0"/>
              </a:spcBef>
              <a:spcAft>
                <a:spcPct val="0"/>
              </a:spcAft>
            </a:pPr>
            <a:endParaRPr lang="en-US" sz="2040" err="1">
              <a:gradFill>
                <a:gsLst>
                  <a:gs pos="0">
                    <a:srgbClr val="FFFFFF"/>
                  </a:gs>
                  <a:gs pos="100000">
                    <a:srgbClr val="FFFFFF"/>
                  </a:gs>
                </a:gsLst>
                <a:lin ang="5400000" scaled="0"/>
              </a:gradFill>
              <a:ea typeface="Segoe UI" pitchFamily="34" charset="0"/>
              <a:cs typeface="Segoe UI" pitchFamily="34" charset="0"/>
            </a:endParaRPr>
          </a:p>
        </p:txBody>
      </p:sp>
      <p:sp>
        <p:nvSpPr>
          <p:cNvPr id="4" name="Text Placeholder 6">
            <a:extLst>
              <a:ext uri="{FF2B5EF4-FFF2-40B4-BE49-F238E27FC236}">
                <a16:creationId xmlns:a16="http://schemas.microsoft.com/office/drawing/2014/main" id="{55F69672-DC8B-4F90-8167-6367A65F8F78}"/>
              </a:ext>
            </a:extLst>
          </p:cNvPr>
          <p:cNvSpPr>
            <a:spLocks noGrp="1"/>
          </p:cNvSpPr>
          <p:nvPr>
            <p:ph type="body" sz="quarter" idx="10"/>
          </p:nvPr>
        </p:nvSpPr>
        <p:spPr>
          <a:xfrm>
            <a:off x="5037338" y="3275904"/>
            <a:ext cx="6803399" cy="439479"/>
          </a:xfrm>
        </p:spPr>
        <p:txBody>
          <a:bodyPr anchor="ctr" anchorCtr="0"/>
          <a:lstStyle>
            <a:lvl1pPr marL="0" indent="0">
              <a:spcAft>
                <a:spcPts val="1224"/>
              </a:spcAft>
              <a:buNone/>
              <a:defRPr sz="2856"/>
            </a:lvl1pPr>
            <a:lvl2pPr marL="233149" indent="0">
              <a:buNone/>
              <a:defRPr/>
            </a:lvl2pPr>
          </a:lstStyle>
          <a:p>
            <a:pPr lvl="0"/>
            <a:r>
              <a:rPr lang="en-US"/>
              <a:t>Click to edit Master text styles</a:t>
            </a:r>
          </a:p>
        </p:txBody>
      </p:sp>
      <p:sp>
        <p:nvSpPr>
          <p:cNvPr id="5" name="Title 4">
            <a:extLst>
              <a:ext uri="{FF2B5EF4-FFF2-40B4-BE49-F238E27FC236}">
                <a16:creationId xmlns:a16="http://schemas.microsoft.com/office/drawing/2014/main" id="{CCF6E003-50E5-45D8-A623-8E629A545CBD}"/>
              </a:ext>
            </a:extLst>
          </p:cNvPr>
          <p:cNvSpPr>
            <a:spLocks noGrp="1"/>
          </p:cNvSpPr>
          <p:nvPr>
            <p:ph type="title" hasCustomPrompt="1"/>
          </p:nvPr>
        </p:nvSpPr>
        <p:spPr>
          <a:xfrm>
            <a:off x="600059" y="3213098"/>
            <a:ext cx="3247476" cy="565091"/>
          </a:xfrm>
        </p:spPr>
        <p:txBody>
          <a:bodyPr anchor="ctr"/>
          <a:lstStyle>
            <a:lvl1pPr>
              <a:defRPr>
                <a:solidFill>
                  <a:schemeClr val="tx1"/>
                </a:solidFill>
              </a:defRPr>
            </a:lvl1pPr>
          </a:lstStyle>
          <a:p>
            <a:r>
              <a:rPr lang="en-US"/>
              <a:t>Title</a:t>
            </a:r>
          </a:p>
        </p:txBody>
      </p:sp>
    </p:spTree>
    <p:extLst>
      <p:ext uri="{BB962C8B-B14F-4D97-AF65-F5344CB8AC3E}">
        <p14:creationId xmlns:p14="http://schemas.microsoft.com/office/powerpoint/2010/main" val="3932679123"/>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14" pos="3110">
          <p15:clr>
            <a:srgbClr val="5ACBF0"/>
          </p15:clr>
        </p15:guide>
        <p15:guide id="29" orient="horz" pos="2160">
          <p15:clr>
            <a:srgbClr val="FDE53C"/>
          </p15:clr>
        </p15:guide>
        <p15:guide id="30" pos="2376">
          <p15:clr>
            <a:srgbClr val="5ACBF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itle and text side by side 2">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userDrawn="1"/>
        </p:nvCxnSpPr>
        <p:spPr>
          <a:xfrm>
            <a:off x="4443449" y="2629424"/>
            <a:ext cx="0" cy="1735678"/>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5040983" y="3275904"/>
            <a:ext cx="6801197" cy="439479"/>
          </a:xfrm>
        </p:spPr>
        <p:txBody>
          <a:bodyPr anchor="ctr"/>
          <a:lstStyle>
            <a:lvl1pPr marL="0" indent="0">
              <a:buNone/>
              <a:defRPr/>
            </a:lvl1pPr>
          </a:lstStyle>
          <a:p>
            <a:pPr lvl="0"/>
            <a:r>
              <a:rPr lang="en-US"/>
              <a:t>Click to edit Master text styles</a:t>
            </a:r>
          </a:p>
        </p:txBody>
      </p:sp>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600060" y="3213098"/>
            <a:ext cx="3245833" cy="565091"/>
          </a:xfrm>
        </p:spPr>
        <p:txBody>
          <a:bodyPr anchor="ctr"/>
          <a:lstStyle>
            <a:lvl1pPr>
              <a:defRPr/>
            </a:lvl1pPr>
          </a:lstStyle>
          <a:p>
            <a:r>
              <a:rPr lang="en-US"/>
              <a:t>Title</a:t>
            </a:r>
          </a:p>
        </p:txBody>
      </p:sp>
    </p:spTree>
    <p:extLst>
      <p:ext uri="{BB962C8B-B14F-4D97-AF65-F5344CB8AC3E}">
        <p14:creationId xmlns:p14="http://schemas.microsoft.com/office/powerpoint/2010/main" val="2658766850"/>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FDE53C"/>
          </p15:clr>
        </p15:guide>
        <p15:guide id="30" pos="2376">
          <p15:clr>
            <a:srgbClr val="5ACBF0"/>
          </p15:clr>
        </p15:guide>
        <p15:guide id="31" pos="3113">
          <p15:clr>
            <a:srgbClr val="5ACBF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Demo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96951" y="3093607"/>
            <a:ext cx="9327356" cy="508524"/>
          </a:xfrm>
          <a:noFill/>
        </p:spPr>
        <p:txBody>
          <a:bodyPr lIns="0" tIns="0" rIns="0" bIns="0" anchor="b" anchorCtr="0">
            <a:spAutoFit/>
          </a:bodyPr>
          <a:lstStyle>
            <a:lvl1pPr algn="l" defTabSz="951304" rtl="0" eaLnBrk="1" latinLnBrk="0" hangingPunct="1">
              <a:lnSpc>
                <a:spcPct val="90000"/>
              </a:lnSpc>
              <a:spcBef>
                <a:spcPct val="0"/>
              </a:spcBef>
              <a:buNone/>
              <a:defRPr lang="en-US" sz="3672" b="0" kern="1200" cap="none" spc="-51" baseline="0" dirty="0">
                <a:ln w="3175">
                  <a:noFill/>
                </a:ln>
                <a:solidFill>
                  <a:srgbClr val="50E6FF"/>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96951" y="4056497"/>
            <a:ext cx="9327356" cy="345294"/>
          </a:xfrm>
          <a:noFill/>
        </p:spPr>
        <p:txBody>
          <a:bodyPr lIns="0" tIns="0" rIns="0" bIns="0">
            <a:spAutoFit/>
          </a:bodyPr>
          <a:lstStyle>
            <a:lvl1pPr marL="0" indent="0">
              <a:spcBef>
                <a:spcPts val="0"/>
              </a:spcBef>
              <a:spcAft>
                <a:spcPts val="0"/>
              </a:spcAft>
              <a:buFont typeface="Arial" panose="020B0604020202020204" pitchFamily="34" charset="0"/>
              <a:buNone/>
              <a:defRPr sz="2244" spc="0" baseline="0">
                <a:gradFill>
                  <a:gsLst>
                    <a:gs pos="0">
                      <a:schemeClr val="tx1"/>
                    </a:gs>
                    <a:gs pos="100000">
                      <a:schemeClr val="tx1"/>
                    </a:gs>
                  </a:gsLst>
                  <a:lin ang="5400000" scaled="0"/>
                </a:gradFill>
                <a:latin typeface="+mn-lt"/>
              </a:defRPr>
            </a:lvl1pPr>
          </a:lstStyle>
          <a:p>
            <a:pPr lvl="0"/>
            <a:r>
              <a:rPr lang="en-US"/>
              <a:t>Speaker name</a:t>
            </a:r>
          </a:p>
        </p:txBody>
      </p:sp>
    </p:spTree>
    <p:extLst>
      <p:ext uri="{BB962C8B-B14F-4D97-AF65-F5344CB8AC3E}">
        <p14:creationId xmlns:p14="http://schemas.microsoft.com/office/powerpoint/2010/main" val="50472409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Demo slid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96951" y="3093607"/>
            <a:ext cx="9327356" cy="508524"/>
          </a:xfrm>
          <a:noFill/>
        </p:spPr>
        <p:txBody>
          <a:bodyPr lIns="0" tIns="0" rIns="0" bIns="0" anchor="b" anchorCtr="0">
            <a:spAutoFit/>
          </a:bodyPr>
          <a:lstStyle>
            <a:lvl1pPr algn="l" defTabSz="951304" rtl="0" eaLnBrk="1" latinLnBrk="0" hangingPunct="1">
              <a:lnSpc>
                <a:spcPct val="90000"/>
              </a:lnSpc>
              <a:spcBef>
                <a:spcPct val="0"/>
              </a:spcBef>
              <a:buNone/>
              <a:defRPr lang="en-US" sz="3672" b="0" kern="1200" cap="none" spc="-51" baseline="0" dirty="0">
                <a:ln w="3175">
                  <a:noFill/>
                </a:ln>
                <a:gradFill>
                  <a:gsLst>
                    <a:gs pos="62564">
                      <a:schemeClr val="tx1"/>
                    </a:gs>
                    <a:gs pos="55000">
                      <a:schemeClr val="tx1"/>
                    </a:gs>
                  </a:gsLst>
                  <a:lin ang="5400000" scaled="0"/>
                </a:gra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96951" y="4056497"/>
            <a:ext cx="9327356" cy="345294"/>
          </a:xfrm>
          <a:noFill/>
        </p:spPr>
        <p:txBody>
          <a:bodyPr lIns="0" tIns="0" rIns="0" bIns="0">
            <a:spAutoFit/>
          </a:bodyPr>
          <a:lstStyle>
            <a:lvl1pPr marL="0" indent="0">
              <a:spcBef>
                <a:spcPts val="0"/>
              </a:spcBef>
              <a:spcAft>
                <a:spcPts val="0"/>
              </a:spcAft>
              <a:buFont typeface="Arial" panose="020B0604020202020204" pitchFamily="34" charset="0"/>
              <a:buNone/>
              <a:defRPr sz="2244" spc="0" baseline="0">
                <a:gradFill>
                  <a:gsLst>
                    <a:gs pos="0">
                      <a:schemeClr val="tx1"/>
                    </a:gs>
                    <a:gs pos="100000">
                      <a:schemeClr val="tx1"/>
                    </a:gs>
                  </a:gsLst>
                  <a:lin ang="5400000" scaled="0"/>
                </a:gradFill>
                <a:latin typeface="+mn-lt"/>
              </a:defRPr>
            </a:lvl1pPr>
          </a:lstStyle>
          <a:p>
            <a:pPr lvl="0"/>
            <a:r>
              <a:rPr lang="en-US"/>
              <a:t>Speaker name</a:t>
            </a:r>
          </a:p>
        </p:txBody>
      </p:sp>
    </p:spTree>
    <p:extLst>
      <p:ext uri="{BB962C8B-B14F-4D97-AF65-F5344CB8AC3E}">
        <p14:creationId xmlns:p14="http://schemas.microsoft.com/office/powerpoint/2010/main" val="7019300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96951" y="3096243"/>
            <a:ext cx="9327356" cy="508524"/>
          </a:xfrm>
          <a:noFill/>
        </p:spPr>
        <p:txBody>
          <a:bodyPr lIns="0" tIns="0" rIns="0" bIns="0" anchor="b" anchorCtr="0">
            <a:spAutoFit/>
          </a:bodyPr>
          <a:lstStyle>
            <a:lvl1pPr algn="l" defTabSz="951304" rtl="0" eaLnBrk="1" latinLnBrk="0" hangingPunct="1">
              <a:lnSpc>
                <a:spcPct val="90000"/>
              </a:lnSpc>
              <a:spcBef>
                <a:spcPct val="0"/>
              </a:spcBef>
              <a:buNone/>
              <a:defRPr lang="en-US" sz="3672" b="0" kern="1200" cap="none" spc="-51" baseline="0" dirty="0">
                <a:ln w="3175">
                  <a:noFill/>
                </a:ln>
                <a:solidFill>
                  <a:srgbClr val="50E6FF"/>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304284994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guide id="4" orient="horz" pos="2505">
          <p15:clr>
            <a:srgbClr val="5ACBF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Section Titl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96951" y="3096243"/>
            <a:ext cx="9327356" cy="508524"/>
          </a:xfrm>
          <a:noFill/>
        </p:spPr>
        <p:txBody>
          <a:bodyPr lIns="0" tIns="0" rIns="0" bIns="0" anchor="b" anchorCtr="0">
            <a:spAutoFit/>
          </a:bodyPr>
          <a:lstStyle>
            <a:lvl1pPr algn="l" defTabSz="951304" rtl="0" eaLnBrk="1" latinLnBrk="0" hangingPunct="1">
              <a:lnSpc>
                <a:spcPct val="90000"/>
              </a:lnSpc>
              <a:spcBef>
                <a:spcPct val="0"/>
              </a:spcBef>
              <a:buNone/>
              <a:defRPr lang="en-US" sz="3672" b="0" kern="1200" cap="none" spc="-51" baseline="0" dirty="0">
                <a:ln w="3175">
                  <a:noFill/>
                </a:ln>
                <a:gradFill>
                  <a:gsLst>
                    <a:gs pos="62564">
                      <a:schemeClr val="tx1"/>
                    </a:gs>
                    <a:gs pos="55000">
                      <a:schemeClr val="tx1"/>
                    </a:gs>
                  </a:gsLst>
                  <a:lin ang="5400000" scaled="0"/>
                </a:gra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253247800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926107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Blank 2">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4157174"/>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3" Type="http://schemas.openxmlformats.org/officeDocument/2006/relationships/slideLayout" Target="../slideLayouts/slideLayout26.xml"/><Relationship Id="rId21" Type="http://schemas.openxmlformats.org/officeDocument/2006/relationships/slideLayout" Target="../slideLayouts/slideLayout44.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24" Type="http://schemas.openxmlformats.org/officeDocument/2006/relationships/image" Target="../media/image1.png"/><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theme" Target="../theme/theme2.xml"/><Relationship Id="rId10" Type="http://schemas.openxmlformats.org/officeDocument/2006/relationships/slideLayout" Target="../slideLayouts/slideLayout33.xml"/><Relationship Id="rId19" Type="http://schemas.openxmlformats.org/officeDocument/2006/relationships/slideLayout" Target="../slideLayouts/slideLayout42.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slideLayout" Target="../slideLayouts/slideLayout4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18" Type="http://schemas.openxmlformats.org/officeDocument/2006/relationships/slideLayout" Target="../slideLayouts/slideLayout63.xml"/><Relationship Id="rId26" Type="http://schemas.openxmlformats.org/officeDocument/2006/relationships/theme" Target="../theme/theme3.xml"/><Relationship Id="rId3" Type="http://schemas.openxmlformats.org/officeDocument/2006/relationships/slideLayout" Target="../slideLayouts/slideLayout48.xml"/><Relationship Id="rId21" Type="http://schemas.openxmlformats.org/officeDocument/2006/relationships/slideLayout" Target="../slideLayouts/slideLayout66.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slideLayout" Target="../slideLayouts/slideLayout62.xml"/><Relationship Id="rId25" Type="http://schemas.openxmlformats.org/officeDocument/2006/relationships/slideLayout" Target="../slideLayouts/slideLayout70.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20" Type="http://schemas.openxmlformats.org/officeDocument/2006/relationships/slideLayout" Target="../slideLayouts/slideLayout65.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24" Type="http://schemas.openxmlformats.org/officeDocument/2006/relationships/slideLayout" Target="../slideLayouts/slideLayout69.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23" Type="http://schemas.openxmlformats.org/officeDocument/2006/relationships/slideLayout" Target="../slideLayouts/slideLayout68.xml"/><Relationship Id="rId10" Type="http://schemas.openxmlformats.org/officeDocument/2006/relationships/slideLayout" Target="../slideLayouts/slideLayout55.xml"/><Relationship Id="rId19" Type="http://schemas.openxmlformats.org/officeDocument/2006/relationships/slideLayout" Target="../slideLayouts/slideLayout64.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 Id="rId22" Type="http://schemas.openxmlformats.org/officeDocument/2006/relationships/slideLayout" Target="../slideLayouts/slideLayout67.xml"/><Relationship Id="rId27" Type="http://schemas.openxmlformats.org/officeDocument/2006/relationships/image" Target="../media/image8.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slideLayout" Target="../slideLayouts/slideLayout83.xml"/><Relationship Id="rId18" Type="http://schemas.openxmlformats.org/officeDocument/2006/relationships/slideLayout" Target="../slideLayouts/slideLayout88.xml"/><Relationship Id="rId26" Type="http://schemas.openxmlformats.org/officeDocument/2006/relationships/slideLayout" Target="../slideLayouts/slideLayout96.xml"/><Relationship Id="rId3" Type="http://schemas.openxmlformats.org/officeDocument/2006/relationships/slideLayout" Target="../slideLayouts/slideLayout73.xml"/><Relationship Id="rId21" Type="http://schemas.openxmlformats.org/officeDocument/2006/relationships/slideLayout" Target="../slideLayouts/slideLayout91.xml"/><Relationship Id="rId34" Type="http://schemas.openxmlformats.org/officeDocument/2006/relationships/image" Target="../media/image17.emf"/><Relationship Id="rId7" Type="http://schemas.openxmlformats.org/officeDocument/2006/relationships/slideLayout" Target="../slideLayouts/slideLayout77.xml"/><Relationship Id="rId12" Type="http://schemas.openxmlformats.org/officeDocument/2006/relationships/slideLayout" Target="../slideLayouts/slideLayout82.xml"/><Relationship Id="rId17" Type="http://schemas.openxmlformats.org/officeDocument/2006/relationships/slideLayout" Target="../slideLayouts/slideLayout87.xml"/><Relationship Id="rId25" Type="http://schemas.openxmlformats.org/officeDocument/2006/relationships/slideLayout" Target="../slideLayouts/slideLayout95.xml"/><Relationship Id="rId33" Type="http://schemas.openxmlformats.org/officeDocument/2006/relationships/theme" Target="../theme/theme4.xml"/><Relationship Id="rId2" Type="http://schemas.openxmlformats.org/officeDocument/2006/relationships/slideLayout" Target="../slideLayouts/slideLayout72.xml"/><Relationship Id="rId16" Type="http://schemas.openxmlformats.org/officeDocument/2006/relationships/slideLayout" Target="../slideLayouts/slideLayout86.xml"/><Relationship Id="rId20" Type="http://schemas.openxmlformats.org/officeDocument/2006/relationships/slideLayout" Target="../slideLayouts/slideLayout90.xml"/><Relationship Id="rId29" Type="http://schemas.openxmlformats.org/officeDocument/2006/relationships/slideLayout" Target="../slideLayouts/slideLayout99.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24" Type="http://schemas.openxmlformats.org/officeDocument/2006/relationships/slideLayout" Target="../slideLayouts/slideLayout94.xml"/><Relationship Id="rId32" Type="http://schemas.openxmlformats.org/officeDocument/2006/relationships/slideLayout" Target="../slideLayouts/slideLayout102.xml"/><Relationship Id="rId5" Type="http://schemas.openxmlformats.org/officeDocument/2006/relationships/slideLayout" Target="../slideLayouts/slideLayout75.xml"/><Relationship Id="rId15" Type="http://schemas.openxmlformats.org/officeDocument/2006/relationships/slideLayout" Target="../slideLayouts/slideLayout85.xml"/><Relationship Id="rId23" Type="http://schemas.openxmlformats.org/officeDocument/2006/relationships/slideLayout" Target="../slideLayouts/slideLayout93.xml"/><Relationship Id="rId28" Type="http://schemas.openxmlformats.org/officeDocument/2006/relationships/slideLayout" Target="../slideLayouts/slideLayout98.xml"/><Relationship Id="rId10" Type="http://schemas.openxmlformats.org/officeDocument/2006/relationships/slideLayout" Target="../slideLayouts/slideLayout80.xml"/><Relationship Id="rId19" Type="http://schemas.openxmlformats.org/officeDocument/2006/relationships/slideLayout" Target="../slideLayouts/slideLayout89.xml"/><Relationship Id="rId31" Type="http://schemas.openxmlformats.org/officeDocument/2006/relationships/slideLayout" Target="../slideLayouts/slideLayout101.xml"/><Relationship Id="rId4" Type="http://schemas.openxmlformats.org/officeDocument/2006/relationships/slideLayout" Target="../slideLayouts/slideLayout74.xml"/><Relationship Id="rId9" Type="http://schemas.openxmlformats.org/officeDocument/2006/relationships/slideLayout" Target="../slideLayouts/slideLayout79.xml"/><Relationship Id="rId14" Type="http://schemas.openxmlformats.org/officeDocument/2006/relationships/slideLayout" Target="../slideLayouts/slideLayout84.xml"/><Relationship Id="rId22" Type="http://schemas.openxmlformats.org/officeDocument/2006/relationships/slideLayout" Target="../slideLayouts/slideLayout92.xml"/><Relationship Id="rId27" Type="http://schemas.openxmlformats.org/officeDocument/2006/relationships/slideLayout" Target="../slideLayouts/slideLayout97.xml"/><Relationship Id="rId30" Type="http://schemas.openxmlformats.org/officeDocument/2006/relationships/slideLayout" Target="../slideLayouts/slideLayout10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4639" y="295274"/>
            <a:ext cx="11889564" cy="917575"/>
          </a:xfrm>
          <a:prstGeom prst="rect">
            <a:avLst/>
          </a:prstGeom>
        </p:spPr>
        <p:txBody>
          <a:bodyPr vert="horz" wrap="square" lIns="146304" tIns="91440" rIns="146304" bIns="91440" rtlCol="0" anchor="t">
            <a:noAutofit/>
          </a:bodyPr>
          <a:lstStyle/>
          <a:p>
            <a:r>
              <a:rPr lang="en-US" dirty="0"/>
              <a:t>Click to edit Master title style</a:t>
            </a:r>
          </a:p>
        </p:txBody>
      </p:sp>
      <p:sp>
        <p:nvSpPr>
          <p:cNvPr id="4" name="Text Placeholder 3"/>
          <p:cNvSpPr>
            <a:spLocks noGrp="1"/>
          </p:cNvSpPr>
          <p:nvPr>
            <p:ph type="body" idx="1"/>
          </p:nvPr>
        </p:nvSpPr>
        <p:spPr>
          <a:xfrm>
            <a:off x="274640" y="1212851"/>
            <a:ext cx="11887198" cy="2063129"/>
          </a:xfrm>
          <a:prstGeom prst="rect">
            <a:avLst/>
          </a:prstGeom>
        </p:spPr>
        <p:txBody>
          <a:bodyPr vert="horz" wrap="square" lIns="146304" tIns="91440" rIns="146304" bIns="91440" rtlCol="0">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p:cNvPicPr>
            <a:picLocks noChangeAspect="1"/>
          </p:cNvPicPr>
          <p:nvPr userDrawn="1"/>
        </p:nvPicPr>
        <p:blipFill>
          <a:blip r:embed="rId25" cstate="screen">
            <a:extLst>
              <a:ext uri="{28A0092B-C50C-407E-A947-70E740481C1C}">
                <a14:useLocalDpi xmlns:a14="http://schemas.microsoft.com/office/drawing/2010/main"/>
              </a:ext>
            </a:extLst>
          </a:blip>
          <a:stretch>
            <a:fillRect/>
          </a:stretch>
        </p:blipFill>
        <p:spPr>
          <a:xfrm rot="5400000">
            <a:off x="9492324" y="3050513"/>
            <a:ext cx="6995160" cy="894134"/>
          </a:xfrm>
          <a:prstGeom prst="rect">
            <a:avLst/>
          </a:prstGeom>
        </p:spPr>
      </p:pic>
    </p:spTree>
    <p:extLst>
      <p:ext uri="{BB962C8B-B14F-4D97-AF65-F5344CB8AC3E}">
        <p14:creationId xmlns:p14="http://schemas.microsoft.com/office/powerpoint/2010/main" val="1790270825"/>
      </p:ext>
    </p:extLst>
  </p:cSld>
  <p:clrMap bg1="lt1" tx1="dk1" bg2="lt2" tx2="dk2" accent1="accent1" accent2="accent2" accent3="accent3" accent4="accent4" accent5="accent5" accent6="accent6" hlink="hlink" folHlink="folHlink"/>
  <p:sldLayoutIdLst>
    <p:sldLayoutId id="2147484274" r:id="rId1"/>
    <p:sldLayoutId id="2147484167" r:id="rId2"/>
    <p:sldLayoutId id="2147484086" r:id="rId3"/>
    <p:sldLayoutId id="2147484098" r:id="rId4"/>
    <p:sldLayoutId id="2147484107" r:id="rId5"/>
    <p:sldLayoutId id="2147484099" r:id="rId6"/>
    <p:sldLayoutId id="2147484100" r:id="rId7"/>
    <p:sldLayoutId id="2147484106" r:id="rId8"/>
    <p:sldLayoutId id="2147484276" r:id="rId9"/>
    <p:sldLayoutId id="2147484275" r:id="rId10"/>
    <p:sldLayoutId id="2147484092" r:id="rId11"/>
    <p:sldLayoutId id="2147484105" r:id="rId12"/>
    <p:sldLayoutId id="2147484182" r:id="rId13"/>
    <p:sldLayoutId id="2147484130" r:id="rId14"/>
    <p:sldLayoutId id="2147484101" r:id="rId15"/>
    <p:sldLayoutId id="2147484102" r:id="rId16"/>
    <p:sldLayoutId id="2147484093" r:id="rId17"/>
    <p:sldLayoutId id="2147484127" r:id="rId18"/>
    <p:sldLayoutId id="2147484128" r:id="rId19"/>
    <p:sldLayoutId id="2147484129" r:id="rId20"/>
    <p:sldLayoutId id="2147484195" r:id="rId21"/>
    <p:sldLayoutId id="2147484270" r:id="rId22"/>
    <p:sldLayoutId id="2147484326" r:id="rId23"/>
  </p:sldLayoutIdLst>
  <p:transition>
    <p:fade/>
  </p:transition>
  <p:txStyles>
    <p:titleStyle>
      <a:lvl1pPr algn="l" defTabSz="932742" rtl="0" eaLnBrk="1" latinLnBrk="0" hangingPunct="1">
        <a:lnSpc>
          <a:spcPct val="90000"/>
        </a:lnSpc>
        <a:spcBef>
          <a:spcPct val="0"/>
        </a:spcBef>
        <a:buNone/>
        <a:defRPr lang="en-US" sz="4800" b="0" kern="1200" cap="none" spc="-102" baseline="0" dirty="0" smtClean="0">
          <a:ln w="3175">
            <a:noFill/>
          </a:ln>
          <a:solidFill>
            <a:schemeClr val="tx2"/>
          </a:solidFill>
          <a:effectLst/>
          <a:latin typeface="+mj-lt"/>
          <a:ea typeface="+mn-ea"/>
          <a:cs typeface="Segoe UI" pitchFamily="34" charset="0"/>
        </a:defRPr>
      </a:lvl1pPr>
    </p:titleStyle>
    <p:bodyStyle>
      <a:lvl1pPr marL="0" marR="0" indent="0" algn="l" defTabSz="932742" rtl="0" eaLnBrk="1" fontAlgn="auto" latinLnBrk="0" hangingPunct="1">
        <a:lnSpc>
          <a:spcPct val="90000"/>
        </a:lnSpc>
        <a:spcBef>
          <a:spcPts val="1800"/>
        </a:spcBef>
        <a:spcAft>
          <a:spcPts val="0"/>
        </a:spcAft>
        <a:buClr>
          <a:schemeClr val="tx1"/>
        </a:buClr>
        <a:buSzPct val="90000"/>
        <a:buFont typeface="Arial" pitchFamily="34" charset="0"/>
        <a:buNone/>
        <a:tabLst/>
        <a:defRPr sz="4000" kern="1200" spc="0" baseline="0">
          <a:solidFill>
            <a:schemeClr val="tx1"/>
          </a:solidFill>
          <a:latin typeface="+mj-lt"/>
          <a:ea typeface="+mn-ea"/>
          <a:cs typeface="+mn-cs"/>
        </a:defRPr>
      </a:lvl1pPr>
      <a:lvl2pPr marL="241300" marR="0" indent="-241300" algn="l" defTabSz="932742" rtl="0" eaLnBrk="1" fontAlgn="auto" latinLnBrk="0" hangingPunct="1">
        <a:lnSpc>
          <a:spcPct val="90000"/>
        </a:lnSpc>
        <a:spcBef>
          <a:spcPts val="800"/>
        </a:spcBef>
        <a:spcAft>
          <a:spcPts val="0"/>
        </a:spcAft>
        <a:buClr>
          <a:schemeClr val="tx1"/>
        </a:buClr>
        <a:buSzPct val="90000"/>
        <a:buFont typeface="Arial" pitchFamily="34" charset="0"/>
        <a:buChar char="•"/>
        <a:tabLst/>
        <a:defRPr sz="2000" kern="1200" spc="0" baseline="0">
          <a:solidFill>
            <a:schemeClr val="tx1"/>
          </a:solidFill>
          <a:latin typeface="+mj-lt"/>
          <a:ea typeface="+mn-ea"/>
          <a:cs typeface="+mn-cs"/>
        </a:defRPr>
      </a:lvl2pPr>
      <a:lvl3pPr marL="515938" marR="0" indent="-228600" algn="l" defTabSz="932742" rtl="0" eaLnBrk="1" fontAlgn="auto" latinLnBrk="0" hangingPunct="1">
        <a:lnSpc>
          <a:spcPct val="90000"/>
        </a:lnSpc>
        <a:spcBef>
          <a:spcPts val="800"/>
        </a:spcBef>
        <a:spcAft>
          <a:spcPts val="0"/>
        </a:spcAft>
        <a:buClr>
          <a:schemeClr val="tx1"/>
        </a:buClr>
        <a:buSzPct val="90000"/>
        <a:buFont typeface="Arial" pitchFamily="34" charset="0"/>
        <a:buChar char="•"/>
        <a:tabLst/>
        <a:defRPr sz="1400" kern="1200" spc="0" baseline="0">
          <a:solidFill>
            <a:schemeClr val="tx1"/>
          </a:solidFill>
          <a:latin typeface="+mn-lt"/>
          <a:ea typeface="+mn-ea"/>
          <a:cs typeface="+mn-cs"/>
        </a:defRPr>
      </a:lvl3pPr>
      <a:lvl4pPr marL="744538" marR="0" indent="-228600" algn="l" defTabSz="932742" rtl="0" eaLnBrk="1" fontAlgn="auto" latinLnBrk="0" hangingPunct="1">
        <a:lnSpc>
          <a:spcPct val="90000"/>
        </a:lnSpc>
        <a:spcBef>
          <a:spcPts val="800"/>
        </a:spcBef>
        <a:spcAft>
          <a:spcPts val="0"/>
        </a:spcAft>
        <a:buClr>
          <a:schemeClr val="tx1"/>
        </a:buClr>
        <a:buSzPct val="90000"/>
        <a:buFont typeface="Arial" pitchFamily="34" charset="0"/>
        <a:buChar char="•"/>
        <a:tabLst/>
        <a:defRPr sz="1400" kern="1200" spc="0" baseline="0">
          <a:solidFill>
            <a:schemeClr val="tx1"/>
          </a:solidFill>
          <a:latin typeface="+mn-lt"/>
          <a:ea typeface="+mn-ea"/>
          <a:cs typeface="+mn-cs"/>
        </a:defRPr>
      </a:lvl4pPr>
      <a:lvl5pPr marL="973138" marR="0" indent="-228600" algn="l" defTabSz="914400" rtl="0" eaLnBrk="1" fontAlgn="auto" latinLnBrk="0" hangingPunct="1">
        <a:lnSpc>
          <a:spcPct val="90000"/>
        </a:lnSpc>
        <a:spcBef>
          <a:spcPts val="800"/>
        </a:spcBef>
        <a:spcAft>
          <a:spcPts val="0"/>
        </a:spcAft>
        <a:buClr>
          <a:schemeClr val="tx1"/>
        </a:buClr>
        <a:buSzPct val="90000"/>
        <a:buFont typeface="Arial" pitchFamily="34" charset="0"/>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87">
          <p15:clr>
            <a:srgbClr val="5ACBF0"/>
          </p15:clr>
        </p15:guide>
        <p15:guide id="2" pos="173">
          <p15:clr>
            <a:srgbClr val="5ACBF0"/>
          </p15:clr>
        </p15:guide>
        <p15:guide id="3" pos="749">
          <p15:clr>
            <a:srgbClr val="5ACBF0"/>
          </p15:clr>
        </p15:guide>
        <p15:guide id="4" pos="1325">
          <p15:clr>
            <a:srgbClr val="5ACBF0"/>
          </p15:clr>
        </p15:guide>
        <p15:guide id="5" pos="1901">
          <p15:clr>
            <a:srgbClr val="5ACBF0"/>
          </p15:clr>
        </p15:guide>
        <p15:guide id="6" pos="2477">
          <p15:clr>
            <a:srgbClr val="5ACBF0"/>
          </p15:clr>
        </p15:guide>
        <p15:guide id="7" pos="3053">
          <p15:clr>
            <a:srgbClr val="5ACBF0"/>
          </p15:clr>
        </p15:guide>
        <p15:guide id="8" pos="3629">
          <p15:clr>
            <a:srgbClr val="5ACBF0"/>
          </p15:clr>
        </p15:guide>
        <p15:guide id="9" pos="4205">
          <p15:clr>
            <a:srgbClr val="5ACBF0"/>
          </p15:clr>
        </p15:guide>
        <p15:guide id="10" pos="4781">
          <p15:clr>
            <a:srgbClr val="5ACBF0"/>
          </p15:clr>
        </p15:guide>
        <p15:guide id="11" pos="5357">
          <p15:clr>
            <a:srgbClr val="5ACBF0"/>
          </p15:clr>
        </p15:guide>
        <p15:guide id="12" pos="5933">
          <p15:clr>
            <a:srgbClr val="5ACBF0"/>
          </p15:clr>
        </p15:guide>
        <p15:guide id="13" pos="6509">
          <p15:clr>
            <a:srgbClr val="5ACBF0"/>
          </p15:clr>
        </p15:guide>
        <p15:guide id="14" pos="7085">
          <p15:clr>
            <a:srgbClr val="5ACBF0"/>
          </p15:clr>
        </p15:guide>
        <p15:guide id="15" pos="7661">
          <p15:clr>
            <a:srgbClr val="5ACBF0"/>
          </p15:clr>
        </p15:guide>
        <p15:guide id="16" pos="288">
          <p15:clr>
            <a:srgbClr val="C35EA4"/>
          </p15:clr>
        </p15:guide>
        <p15:guide id="17" pos="7546">
          <p15:clr>
            <a:srgbClr val="C35EA4"/>
          </p15:clr>
        </p15:guide>
        <p15:guide id="18" orient="horz" pos="763">
          <p15:clr>
            <a:srgbClr val="5ACBF0"/>
          </p15:clr>
        </p15:guide>
        <p15:guide id="19" orient="horz" pos="1339">
          <p15:clr>
            <a:srgbClr val="5ACBF0"/>
          </p15:clr>
        </p15:guide>
        <p15:guide id="20" orient="horz" pos="1915">
          <p15:clr>
            <a:srgbClr val="5ACBF0"/>
          </p15:clr>
        </p15:guide>
        <p15:guide id="21" orient="horz" pos="2491">
          <p15:clr>
            <a:srgbClr val="5ACBF0"/>
          </p15:clr>
        </p15:guide>
        <p15:guide id="22" orient="horz" pos="3067">
          <p15:clr>
            <a:srgbClr val="5ACBF0"/>
          </p15:clr>
        </p15:guide>
        <p15:guide id="23" orient="horz" pos="3643">
          <p15:clr>
            <a:srgbClr val="5ACBF0"/>
          </p15:clr>
        </p15:guide>
        <p15:guide id="24" orient="horz" pos="4219">
          <p15:clr>
            <a:srgbClr val="5ACBF0"/>
          </p15:clr>
        </p15:guide>
        <p15:guide id="25" orient="horz" pos="302">
          <p15:clr>
            <a:srgbClr val="C35EA4"/>
          </p15:clr>
        </p15:guide>
        <p15:guide id="26" orient="horz" pos="4104">
          <p15:clr>
            <a:srgbClr val="C35E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4639" y="295274"/>
            <a:ext cx="11889564" cy="917575"/>
          </a:xfrm>
          <a:prstGeom prst="rect">
            <a:avLst/>
          </a:prstGeom>
        </p:spPr>
        <p:txBody>
          <a:bodyPr vert="horz" wrap="square" lIns="146304" tIns="91440" rIns="146304" bIns="91440" rtlCol="0" anchor="t">
            <a:noAutofit/>
          </a:bodyPr>
          <a:lstStyle/>
          <a:p>
            <a:r>
              <a:rPr lang="en-US" dirty="0"/>
              <a:t>Click to edit Master title style</a:t>
            </a:r>
          </a:p>
        </p:txBody>
      </p:sp>
      <p:sp>
        <p:nvSpPr>
          <p:cNvPr id="4" name="Text Placeholder 3"/>
          <p:cNvSpPr>
            <a:spLocks noGrp="1"/>
          </p:cNvSpPr>
          <p:nvPr>
            <p:ph type="body" idx="1"/>
          </p:nvPr>
        </p:nvSpPr>
        <p:spPr>
          <a:xfrm>
            <a:off x="274640" y="1212851"/>
            <a:ext cx="11887198" cy="2063129"/>
          </a:xfrm>
          <a:prstGeom prst="rect">
            <a:avLst/>
          </a:prstGeom>
        </p:spPr>
        <p:txBody>
          <a:bodyPr vert="horz" wrap="square" lIns="146304" tIns="91440" rIns="146304" bIns="91440" rtlCol="0">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p:cNvPicPr>
            <a:picLocks noChangeAspect="1"/>
          </p:cNvPicPr>
          <p:nvPr userDrawn="1"/>
        </p:nvPicPr>
        <p:blipFill>
          <a:blip r:embed="rId24" cstate="screen">
            <a:extLst>
              <a:ext uri="{28A0092B-C50C-407E-A947-70E740481C1C}">
                <a14:useLocalDpi xmlns:a14="http://schemas.microsoft.com/office/drawing/2010/main"/>
              </a:ext>
            </a:extLst>
          </a:blip>
          <a:stretch>
            <a:fillRect/>
          </a:stretch>
        </p:blipFill>
        <p:spPr>
          <a:xfrm rot="5400000">
            <a:off x="9492324" y="3050513"/>
            <a:ext cx="6995160" cy="894134"/>
          </a:xfrm>
          <a:prstGeom prst="rect">
            <a:avLst/>
          </a:prstGeom>
        </p:spPr>
      </p:pic>
    </p:spTree>
    <p:extLst>
      <p:ext uri="{BB962C8B-B14F-4D97-AF65-F5344CB8AC3E}">
        <p14:creationId xmlns:p14="http://schemas.microsoft.com/office/powerpoint/2010/main" val="2377609709"/>
      </p:ext>
    </p:extLst>
  </p:cSld>
  <p:clrMap bg1="lt1" tx1="dk1" bg2="lt2" tx2="dk2" accent1="accent1" accent2="accent2" accent3="accent3" accent4="accent4" accent5="accent5" accent6="accent6" hlink="hlink" folHlink="folHlink"/>
  <p:sldLayoutIdLst>
    <p:sldLayoutId id="2147484278" r:id="rId1"/>
    <p:sldLayoutId id="2147484279" r:id="rId2"/>
    <p:sldLayoutId id="2147484280" r:id="rId3"/>
    <p:sldLayoutId id="2147484281" r:id="rId4"/>
    <p:sldLayoutId id="2147484282" r:id="rId5"/>
    <p:sldLayoutId id="2147484283" r:id="rId6"/>
    <p:sldLayoutId id="2147484284" r:id="rId7"/>
    <p:sldLayoutId id="2147484285" r:id="rId8"/>
    <p:sldLayoutId id="2147484286" r:id="rId9"/>
    <p:sldLayoutId id="2147484287" r:id="rId10"/>
    <p:sldLayoutId id="2147484288" r:id="rId11"/>
    <p:sldLayoutId id="2147484289" r:id="rId12"/>
    <p:sldLayoutId id="2147484290" r:id="rId13"/>
    <p:sldLayoutId id="2147484291" r:id="rId14"/>
    <p:sldLayoutId id="2147484292" r:id="rId15"/>
    <p:sldLayoutId id="2147484293" r:id="rId16"/>
    <p:sldLayoutId id="2147484294" r:id="rId17"/>
    <p:sldLayoutId id="2147484295" r:id="rId18"/>
    <p:sldLayoutId id="2147484296" r:id="rId19"/>
    <p:sldLayoutId id="2147484297" r:id="rId20"/>
    <p:sldLayoutId id="2147484298" r:id="rId21"/>
    <p:sldLayoutId id="2147484299" r:id="rId22"/>
  </p:sldLayoutIdLst>
  <p:transition>
    <p:fade/>
  </p:transition>
  <p:txStyles>
    <p:titleStyle>
      <a:lvl1pPr algn="l" defTabSz="932742" rtl="0" eaLnBrk="1" latinLnBrk="0" hangingPunct="1">
        <a:lnSpc>
          <a:spcPct val="90000"/>
        </a:lnSpc>
        <a:spcBef>
          <a:spcPct val="0"/>
        </a:spcBef>
        <a:buNone/>
        <a:defRPr lang="en-US" sz="4800" b="0" kern="1200" cap="none" spc="-102" baseline="0" dirty="0" smtClean="0">
          <a:ln w="3175">
            <a:noFill/>
          </a:ln>
          <a:solidFill>
            <a:schemeClr val="tx2"/>
          </a:solidFill>
          <a:effectLst/>
          <a:latin typeface="+mj-lt"/>
          <a:ea typeface="+mn-ea"/>
          <a:cs typeface="Segoe UI" pitchFamily="34" charset="0"/>
        </a:defRPr>
      </a:lvl1pPr>
    </p:titleStyle>
    <p:bodyStyle>
      <a:lvl1pPr marL="0" marR="0" indent="0" algn="l" defTabSz="932742" rtl="0" eaLnBrk="1" fontAlgn="auto" latinLnBrk="0" hangingPunct="1">
        <a:lnSpc>
          <a:spcPct val="90000"/>
        </a:lnSpc>
        <a:spcBef>
          <a:spcPts val="1800"/>
        </a:spcBef>
        <a:spcAft>
          <a:spcPts val="0"/>
        </a:spcAft>
        <a:buClr>
          <a:schemeClr val="tx1"/>
        </a:buClr>
        <a:buSzPct val="90000"/>
        <a:buFont typeface="Arial" pitchFamily="34" charset="0"/>
        <a:buNone/>
        <a:tabLst/>
        <a:defRPr sz="4000" kern="1200" spc="0" baseline="0">
          <a:solidFill>
            <a:schemeClr val="tx1"/>
          </a:solidFill>
          <a:latin typeface="+mj-lt"/>
          <a:ea typeface="+mn-ea"/>
          <a:cs typeface="+mn-cs"/>
        </a:defRPr>
      </a:lvl1pPr>
      <a:lvl2pPr marL="241300" marR="0" indent="-241300" algn="l" defTabSz="932742" rtl="0" eaLnBrk="1" fontAlgn="auto" latinLnBrk="0" hangingPunct="1">
        <a:lnSpc>
          <a:spcPct val="90000"/>
        </a:lnSpc>
        <a:spcBef>
          <a:spcPts val="800"/>
        </a:spcBef>
        <a:spcAft>
          <a:spcPts val="0"/>
        </a:spcAft>
        <a:buClr>
          <a:schemeClr val="tx1"/>
        </a:buClr>
        <a:buSzPct val="90000"/>
        <a:buFont typeface="Arial" pitchFamily="34" charset="0"/>
        <a:buChar char="•"/>
        <a:tabLst/>
        <a:defRPr sz="2000" kern="1200" spc="0" baseline="0">
          <a:solidFill>
            <a:schemeClr val="tx1"/>
          </a:solidFill>
          <a:latin typeface="+mj-lt"/>
          <a:ea typeface="+mn-ea"/>
          <a:cs typeface="+mn-cs"/>
        </a:defRPr>
      </a:lvl2pPr>
      <a:lvl3pPr marL="515938" marR="0" indent="-228600" algn="l" defTabSz="932742" rtl="0" eaLnBrk="1" fontAlgn="auto" latinLnBrk="0" hangingPunct="1">
        <a:lnSpc>
          <a:spcPct val="90000"/>
        </a:lnSpc>
        <a:spcBef>
          <a:spcPts val="800"/>
        </a:spcBef>
        <a:spcAft>
          <a:spcPts val="0"/>
        </a:spcAft>
        <a:buClr>
          <a:schemeClr val="tx1"/>
        </a:buClr>
        <a:buSzPct val="90000"/>
        <a:buFont typeface="Arial" pitchFamily="34" charset="0"/>
        <a:buChar char="•"/>
        <a:tabLst/>
        <a:defRPr sz="1400" kern="1200" spc="0" baseline="0">
          <a:solidFill>
            <a:schemeClr val="tx1"/>
          </a:solidFill>
          <a:latin typeface="+mn-lt"/>
          <a:ea typeface="+mn-ea"/>
          <a:cs typeface="+mn-cs"/>
        </a:defRPr>
      </a:lvl3pPr>
      <a:lvl4pPr marL="744538" marR="0" indent="-228600" algn="l" defTabSz="932742" rtl="0" eaLnBrk="1" fontAlgn="auto" latinLnBrk="0" hangingPunct="1">
        <a:lnSpc>
          <a:spcPct val="90000"/>
        </a:lnSpc>
        <a:spcBef>
          <a:spcPts val="800"/>
        </a:spcBef>
        <a:spcAft>
          <a:spcPts val="0"/>
        </a:spcAft>
        <a:buClr>
          <a:schemeClr val="tx1"/>
        </a:buClr>
        <a:buSzPct val="90000"/>
        <a:buFont typeface="Arial" pitchFamily="34" charset="0"/>
        <a:buChar char="•"/>
        <a:tabLst/>
        <a:defRPr sz="1400" kern="1200" spc="0" baseline="0">
          <a:solidFill>
            <a:schemeClr val="tx1"/>
          </a:solidFill>
          <a:latin typeface="+mn-lt"/>
          <a:ea typeface="+mn-ea"/>
          <a:cs typeface="+mn-cs"/>
        </a:defRPr>
      </a:lvl4pPr>
      <a:lvl5pPr marL="973138" marR="0" indent="-228600" algn="l" defTabSz="914400" rtl="0" eaLnBrk="1" fontAlgn="auto" latinLnBrk="0" hangingPunct="1">
        <a:lnSpc>
          <a:spcPct val="90000"/>
        </a:lnSpc>
        <a:spcBef>
          <a:spcPts val="800"/>
        </a:spcBef>
        <a:spcAft>
          <a:spcPts val="0"/>
        </a:spcAft>
        <a:buClr>
          <a:schemeClr val="tx1"/>
        </a:buClr>
        <a:buSzPct val="90000"/>
        <a:buFont typeface="Arial" pitchFamily="34" charset="0"/>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87">
          <p15:clr>
            <a:srgbClr val="5ACBF0"/>
          </p15:clr>
        </p15:guide>
        <p15:guide id="2" pos="173">
          <p15:clr>
            <a:srgbClr val="5ACBF0"/>
          </p15:clr>
        </p15:guide>
        <p15:guide id="3" pos="749">
          <p15:clr>
            <a:srgbClr val="5ACBF0"/>
          </p15:clr>
        </p15:guide>
        <p15:guide id="4" pos="1325">
          <p15:clr>
            <a:srgbClr val="5ACBF0"/>
          </p15:clr>
        </p15:guide>
        <p15:guide id="5" pos="1901">
          <p15:clr>
            <a:srgbClr val="5ACBF0"/>
          </p15:clr>
        </p15:guide>
        <p15:guide id="6" pos="2477">
          <p15:clr>
            <a:srgbClr val="5ACBF0"/>
          </p15:clr>
        </p15:guide>
        <p15:guide id="7" pos="3053">
          <p15:clr>
            <a:srgbClr val="5ACBF0"/>
          </p15:clr>
        </p15:guide>
        <p15:guide id="8" pos="3629">
          <p15:clr>
            <a:srgbClr val="5ACBF0"/>
          </p15:clr>
        </p15:guide>
        <p15:guide id="9" pos="4205">
          <p15:clr>
            <a:srgbClr val="5ACBF0"/>
          </p15:clr>
        </p15:guide>
        <p15:guide id="10" pos="4781">
          <p15:clr>
            <a:srgbClr val="5ACBF0"/>
          </p15:clr>
        </p15:guide>
        <p15:guide id="11" pos="5357">
          <p15:clr>
            <a:srgbClr val="5ACBF0"/>
          </p15:clr>
        </p15:guide>
        <p15:guide id="12" pos="5933">
          <p15:clr>
            <a:srgbClr val="5ACBF0"/>
          </p15:clr>
        </p15:guide>
        <p15:guide id="13" pos="6509">
          <p15:clr>
            <a:srgbClr val="5ACBF0"/>
          </p15:clr>
        </p15:guide>
        <p15:guide id="14" pos="7085">
          <p15:clr>
            <a:srgbClr val="5ACBF0"/>
          </p15:clr>
        </p15:guide>
        <p15:guide id="15" pos="7661">
          <p15:clr>
            <a:srgbClr val="5ACBF0"/>
          </p15:clr>
        </p15:guide>
        <p15:guide id="16" pos="288">
          <p15:clr>
            <a:srgbClr val="C35EA4"/>
          </p15:clr>
        </p15:guide>
        <p15:guide id="17" pos="7546">
          <p15:clr>
            <a:srgbClr val="C35EA4"/>
          </p15:clr>
        </p15:guide>
        <p15:guide id="18" orient="horz" pos="763">
          <p15:clr>
            <a:srgbClr val="5ACBF0"/>
          </p15:clr>
        </p15:guide>
        <p15:guide id="19" orient="horz" pos="1339">
          <p15:clr>
            <a:srgbClr val="5ACBF0"/>
          </p15:clr>
        </p15:guide>
        <p15:guide id="20" orient="horz" pos="1915">
          <p15:clr>
            <a:srgbClr val="5ACBF0"/>
          </p15:clr>
        </p15:guide>
        <p15:guide id="21" orient="horz" pos="2491">
          <p15:clr>
            <a:srgbClr val="5ACBF0"/>
          </p15:clr>
        </p15:guide>
        <p15:guide id="22" orient="horz" pos="3067">
          <p15:clr>
            <a:srgbClr val="5ACBF0"/>
          </p15:clr>
        </p15:guide>
        <p15:guide id="23" orient="horz" pos="3643">
          <p15:clr>
            <a:srgbClr val="5ACBF0"/>
          </p15:clr>
        </p15:guide>
        <p15:guide id="24" orient="horz" pos="4219">
          <p15:clr>
            <a:srgbClr val="5ACBF0"/>
          </p15:clr>
        </p15:guide>
        <p15:guide id="25" orient="horz" pos="302">
          <p15:clr>
            <a:srgbClr val="C35EA4"/>
          </p15:clr>
        </p15:guide>
        <p15:guide id="26" orient="horz" pos="4104">
          <p15:clr>
            <a:srgbClr val="C35EA4"/>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4639" y="295274"/>
            <a:ext cx="11889564" cy="917575"/>
          </a:xfrm>
          <a:prstGeom prst="rect">
            <a:avLst/>
          </a:prstGeom>
        </p:spPr>
        <p:txBody>
          <a:bodyPr vert="horz" wrap="square" lIns="146304" tIns="91440" rIns="146304" bIns="91440" rtlCol="0" anchor="t">
            <a:noAutofit/>
          </a:bodyPr>
          <a:lstStyle/>
          <a:p>
            <a:r>
              <a:rPr lang="en-US"/>
              <a:t>Click to edit Master title style</a:t>
            </a:r>
          </a:p>
        </p:txBody>
      </p:sp>
      <p:sp>
        <p:nvSpPr>
          <p:cNvPr id="4" name="Text Placeholder 3"/>
          <p:cNvSpPr>
            <a:spLocks noGrp="1"/>
          </p:cNvSpPr>
          <p:nvPr>
            <p:ph type="body" idx="1"/>
          </p:nvPr>
        </p:nvSpPr>
        <p:spPr>
          <a:xfrm>
            <a:off x="274640" y="1668462"/>
            <a:ext cx="11887198" cy="2063129"/>
          </a:xfrm>
          <a:prstGeom prst="rect">
            <a:avLst/>
          </a:prstGeom>
        </p:spPr>
        <p:txBody>
          <a:bodyPr vert="horz" wrap="square" lIns="146304" tIns="91440" rIns="146304" bIns="9144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noChangeAspect="1"/>
          </p:cNvPicPr>
          <p:nvPr userDrawn="1"/>
        </p:nvPicPr>
        <p:blipFill>
          <a:blip r:embed="rId27"/>
          <a:stretch>
            <a:fillRect/>
          </a:stretch>
        </p:blipFill>
        <p:spPr>
          <a:xfrm rot="5400000">
            <a:off x="9492324" y="3050513"/>
            <a:ext cx="6995160" cy="894134"/>
          </a:xfrm>
          <a:prstGeom prst="rect">
            <a:avLst/>
          </a:prstGeom>
        </p:spPr>
      </p:pic>
    </p:spTree>
    <p:extLst>
      <p:ext uri="{BB962C8B-B14F-4D97-AF65-F5344CB8AC3E}">
        <p14:creationId xmlns:p14="http://schemas.microsoft.com/office/powerpoint/2010/main" val="2669734210"/>
      </p:ext>
    </p:extLst>
  </p:cSld>
  <p:clrMap bg1="lt1" tx1="dk1" bg2="lt2" tx2="dk2" accent1="accent1" accent2="accent2" accent3="accent3" accent4="accent4" accent5="accent5" accent6="accent6" hlink="hlink" folHlink="folHlink"/>
  <p:sldLayoutIdLst>
    <p:sldLayoutId id="2147484301" r:id="rId1"/>
    <p:sldLayoutId id="2147484302" r:id="rId2"/>
    <p:sldLayoutId id="2147484303" r:id="rId3"/>
    <p:sldLayoutId id="2147484304" r:id="rId4"/>
    <p:sldLayoutId id="2147484305" r:id="rId5"/>
    <p:sldLayoutId id="2147484306" r:id="rId6"/>
    <p:sldLayoutId id="2147484307" r:id="rId7"/>
    <p:sldLayoutId id="2147484308" r:id="rId8"/>
    <p:sldLayoutId id="2147484309" r:id="rId9"/>
    <p:sldLayoutId id="2147484310" r:id="rId10"/>
    <p:sldLayoutId id="2147484311" r:id="rId11"/>
    <p:sldLayoutId id="2147484312" r:id="rId12"/>
    <p:sldLayoutId id="2147484313" r:id="rId13"/>
    <p:sldLayoutId id="2147484314" r:id="rId14"/>
    <p:sldLayoutId id="2147484315" r:id="rId15"/>
    <p:sldLayoutId id="2147484316" r:id="rId16"/>
    <p:sldLayoutId id="2147484317" r:id="rId17"/>
    <p:sldLayoutId id="2147484318" r:id="rId18"/>
    <p:sldLayoutId id="2147484319" r:id="rId19"/>
    <p:sldLayoutId id="2147484320" r:id="rId20"/>
    <p:sldLayoutId id="2147484321" r:id="rId21"/>
    <p:sldLayoutId id="2147484322" r:id="rId22"/>
    <p:sldLayoutId id="2147484323" r:id="rId23"/>
    <p:sldLayoutId id="2147484324" r:id="rId24"/>
    <p:sldLayoutId id="2147484325" r:id="rId25"/>
  </p:sldLayoutIdLst>
  <p:transition>
    <p:fade/>
  </p:transition>
  <p:txStyles>
    <p:titleStyle>
      <a:lvl1pPr algn="l" defTabSz="932742" rtl="0" eaLnBrk="1" latinLnBrk="0" hangingPunct="1">
        <a:lnSpc>
          <a:spcPct val="90000"/>
        </a:lnSpc>
        <a:spcBef>
          <a:spcPct val="0"/>
        </a:spcBef>
        <a:buNone/>
        <a:defRPr lang="en-US" sz="4800" b="0" kern="1200" cap="none" spc="-102" baseline="0" dirty="0" smtClean="0">
          <a:ln w="3175">
            <a:noFill/>
          </a:ln>
          <a:solidFill>
            <a:schemeClr val="tx2"/>
          </a:solidFill>
          <a:effectLst/>
          <a:latin typeface="+mj-lt"/>
          <a:ea typeface="+mn-ea"/>
          <a:cs typeface="Segoe UI" pitchFamily="34" charset="0"/>
        </a:defRPr>
      </a:lvl1pPr>
    </p:titleStyle>
    <p:bodyStyle>
      <a:lvl1pPr marL="0" marR="0" indent="0" algn="l" defTabSz="932742" rtl="0" eaLnBrk="1" fontAlgn="auto" latinLnBrk="0" hangingPunct="1">
        <a:lnSpc>
          <a:spcPct val="90000"/>
        </a:lnSpc>
        <a:spcBef>
          <a:spcPts val="1800"/>
        </a:spcBef>
        <a:spcAft>
          <a:spcPts val="0"/>
        </a:spcAft>
        <a:buClr>
          <a:schemeClr val="tx1"/>
        </a:buClr>
        <a:buSzPct val="90000"/>
        <a:buFont typeface="Arial" pitchFamily="34" charset="0"/>
        <a:buNone/>
        <a:tabLst/>
        <a:defRPr sz="4000" kern="1200" spc="0" baseline="0">
          <a:solidFill>
            <a:schemeClr val="tx1"/>
          </a:solidFill>
          <a:latin typeface="+mj-lt"/>
          <a:ea typeface="+mn-ea"/>
          <a:cs typeface="+mn-cs"/>
        </a:defRPr>
      </a:lvl1pPr>
      <a:lvl2pPr marL="241300" marR="0" indent="-241300" algn="l" defTabSz="932742" rtl="0" eaLnBrk="1" fontAlgn="auto" latinLnBrk="0" hangingPunct="1">
        <a:lnSpc>
          <a:spcPct val="90000"/>
        </a:lnSpc>
        <a:spcBef>
          <a:spcPts val="800"/>
        </a:spcBef>
        <a:spcAft>
          <a:spcPts val="0"/>
        </a:spcAft>
        <a:buClr>
          <a:schemeClr val="tx1"/>
        </a:buClr>
        <a:buSzPct val="90000"/>
        <a:buFont typeface="Arial" pitchFamily="34" charset="0"/>
        <a:buChar char="•"/>
        <a:tabLst/>
        <a:defRPr sz="2000" kern="1200" spc="0" baseline="0">
          <a:solidFill>
            <a:schemeClr val="tx1"/>
          </a:solidFill>
          <a:latin typeface="+mj-lt"/>
          <a:ea typeface="+mn-ea"/>
          <a:cs typeface="+mn-cs"/>
        </a:defRPr>
      </a:lvl2pPr>
      <a:lvl3pPr marL="515938" marR="0" indent="-228600" algn="l" defTabSz="932742" rtl="0" eaLnBrk="1" fontAlgn="auto" latinLnBrk="0" hangingPunct="1">
        <a:lnSpc>
          <a:spcPct val="90000"/>
        </a:lnSpc>
        <a:spcBef>
          <a:spcPts val="800"/>
        </a:spcBef>
        <a:spcAft>
          <a:spcPts val="0"/>
        </a:spcAft>
        <a:buClr>
          <a:schemeClr val="tx1"/>
        </a:buClr>
        <a:buSzPct val="90000"/>
        <a:buFont typeface="Arial" pitchFamily="34" charset="0"/>
        <a:buChar char="•"/>
        <a:tabLst/>
        <a:defRPr sz="1400" kern="1200" spc="0" baseline="0">
          <a:solidFill>
            <a:schemeClr val="tx1"/>
          </a:solidFill>
          <a:latin typeface="+mn-lt"/>
          <a:ea typeface="+mn-ea"/>
          <a:cs typeface="+mn-cs"/>
        </a:defRPr>
      </a:lvl3pPr>
      <a:lvl4pPr marL="744538" marR="0" indent="-228600" algn="l" defTabSz="932742" rtl="0" eaLnBrk="1" fontAlgn="auto" latinLnBrk="0" hangingPunct="1">
        <a:lnSpc>
          <a:spcPct val="90000"/>
        </a:lnSpc>
        <a:spcBef>
          <a:spcPts val="800"/>
        </a:spcBef>
        <a:spcAft>
          <a:spcPts val="0"/>
        </a:spcAft>
        <a:buClr>
          <a:schemeClr val="tx1"/>
        </a:buClr>
        <a:buSzPct val="90000"/>
        <a:buFont typeface="Arial" pitchFamily="34" charset="0"/>
        <a:buChar char="•"/>
        <a:tabLst/>
        <a:defRPr sz="1400" kern="1200" spc="0" baseline="0">
          <a:solidFill>
            <a:schemeClr val="tx1"/>
          </a:solidFill>
          <a:latin typeface="+mn-lt"/>
          <a:ea typeface="+mn-ea"/>
          <a:cs typeface="+mn-cs"/>
        </a:defRPr>
      </a:lvl4pPr>
      <a:lvl5pPr marL="973138" marR="0" indent="-228600" algn="l" defTabSz="914400" rtl="0" eaLnBrk="1" fontAlgn="auto" latinLnBrk="0" hangingPunct="1">
        <a:lnSpc>
          <a:spcPct val="90000"/>
        </a:lnSpc>
        <a:spcBef>
          <a:spcPts val="800"/>
        </a:spcBef>
        <a:spcAft>
          <a:spcPts val="0"/>
        </a:spcAft>
        <a:buClr>
          <a:schemeClr val="tx1"/>
        </a:buClr>
        <a:buSzPct val="90000"/>
        <a:buFont typeface="Arial" pitchFamily="34" charset="0"/>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87">
          <p15:clr>
            <a:srgbClr val="5ACBF0"/>
          </p15:clr>
        </p15:guide>
        <p15:guide id="2" pos="173">
          <p15:clr>
            <a:srgbClr val="5ACBF0"/>
          </p15:clr>
        </p15:guide>
        <p15:guide id="3" pos="749">
          <p15:clr>
            <a:srgbClr val="5ACBF0"/>
          </p15:clr>
        </p15:guide>
        <p15:guide id="4" pos="1325">
          <p15:clr>
            <a:srgbClr val="5ACBF0"/>
          </p15:clr>
        </p15:guide>
        <p15:guide id="5" pos="1901">
          <p15:clr>
            <a:srgbClr val="5ACBF0"/>
          </p15:clr>
        </p15:guide>
        <p15:guide id="6" pos="2477">
          <p15:clr>
            <a:srgbClr val="5ACBF0"/>
          </p15:clr>
        </p15:guide>
        <p15:guide id="7" pos="3053">
          <p15:clr>
            <a:srgbClr val="5ACBF0"/>
          </p15:clr>
        </p15:guide>
        <p15:guide id="8" pos="3629">
          <p15:clr>
            <a:srgbClr val="5ACBF0"/>
          </p15:clr>
        </p15:guide>
        <p15:guide id="9" pos="4205">
          <p15:clr>
            <a:srgbClr val="5ACBF0"/>
          </p15:clr>
        </p15:guide>
        <p15:guide id="10" pos="4781">
          <p15:clr>
            <a:srgbClr val="5ACBF0"/>
          </p15:clr>
        </p15:guide>
        <p15:guide id="11" pos="5357">
          <p15:clr>
            <a:srgbClr val="5ACBF0"/>
          </p15:clr>
        </p15:guide>
        <p15:guide id="12" pos="5933">
          <p15:clr>
            <a:srgbClr val="5ACBF0"/>
          </p15:clr>
        </p15:guide>
        <p15:guide id="13" pos="6509">
          <p15:clr>
            <a:srgbClr val="5ACBF0"/>
          </p15:clr>
        </p15:guide>
        <p15:guide id="14" pos="7085">
          <p15:clr>
            <a:srgbClr val="5ACBF0"/>
          </p15:clr>
        </p15:guide>
        <p15:guide id="15" pos="7661">
          <p15:clr>
            <a:srgbClr val="5ACBF0"/>
          </p15:clr>
        </p15:guide>
        <p15:guide id="16" pos="288">
          <p15:clr>
            <a:srgbClr val="C35EA4"/>
          </p15:clr>
        </p15:guide>
        <p15:guide id="17" pos="7546">
          <p15:clr>
            <a:srgbClr val="C35EA4"/>
          </p15:clr>
        </p15:guide>
        <p15:guide id="18" orient="horz" pos="763">
          <p15:clr>
            <a:srgbClr val="5ACBF0"/>
          </p15:clr>
        </p15:guide>
        <p15:guide id="19" orient="horz" pos="1339">
          <p15:clr>
            <a:srgbClr val="5ACBF0"/>
          </p15:clr>
        </p15:guide>
        <p15:guide id="20" orient="horz" pos="1915">
          <p15:clr>
            <a:srgbClr val="5ACBF0"/>
          </p15:clr>
        </p15:guide>
        <p15:guide id="21" orient="horz" pos="2491">
          <p15:clr>
            <a:srgbClr val="5ACBF0"/>
          </p15:clr>
        </p15:guide>
        <p15:guide id="22" orient="horz" pos="3067">
          <p15:clr>
            <a:srgbClr val="5ACBF0"/>
          </p15:clr>
        </p15:guide>
        <p15:guide id="23" orient="horz" pos="3643">
          <p15:clr>
            <a:srgbClr val="5ACBF0"/>
          </p15:clr>
        </p15:guide>
        <p15:guide id="24" orient="horz" pos="4219">
          <p15:clr>
            <a:srgbClr val="5ACBF0"/>
          </p15:clr>
        </p15:guide>
        <p15:guide id="25" orient="horz" pos="302">
          <p15:clr>
            <a:srgbClr val="C35EA4"/>
          </p15:clr>
        </p15:guide>
        <p15:guide id="26" orient="horz" pos="4104">
          <p15:clr>
            <a:srgbClr val="C35EA4"/>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600059" y="466301"/>
            <a:ext cx="11239464" cy="565027"/>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userDrawn="1">
            <p:ph type="body" idx="1"/>
          </p:nvPr>
        </p:nvSpPr>
        <p:spPr>
          <a:xfrm>
            <a:off x="595915" y="1464080"/>
            <a:ext cx="11239464" cy="1644855"/>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436475" cy="6994525"/>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userDrawn="1"/>
        </p:nvSpPr>
        <p:spPr bwMode="auto">
          <a:xfrm>
            <a:off x="0" y="0"/>
            <a:ext cx="596951" cy="59686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6521" tIns="149217" rIns="186521" bIns="149217" numCol="1" spcCol="0" rtlCol="0" fromWordArt="0" anchor="t" anchorCtr="0" forceAA="0" compatLnSpc="1">
            <a:prstTxWarp prst="textNoShape">
              <a:avLst/>
            </a:prstTxWarp>
            <a:noAutofit/>
          </a:bodyPr>
          <a:lstStyle/>
          <a:p>
            <a:pPr algn="ctr" defTabSz="951028" fontAlgn="base">
              <a:lnSpc>
                <a:spcPct val="90000"/>
              </a:lnSpc>
              <a:spcBef>
                <a:spcPct val="0"/>
              </a:spcBef>
              <a:spcAft>
                <a:spcPct val="0"/>
              </a:spcAft>
            </a:pPr>
            <a:endParaRPr lang="en-US" sz="2448">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userDrawn="1"/>
        </p:nvSpPr>
        <p:spPr bwMode="auto">
          <a:xfrm>
            <a:off x="0" y="0"/>
            <a:ext cx="298475" cy="298433"/>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6521" tIns="149217" rIns="186521" bIns="149217" numCol="1" spcCol="0" rtlCol="0" fromWordArt="0" anchor="t" anchorCtr="0" forceAA="0" compatLnSpc="1">
            <a:prstTxWarp prst="textNoShape">
              <a:avLst/>
            </a:prstTxWarp>
            <a:noAutofit/>
          </a:bodyPr>
          <a:lstStyle/>
          <a:p>
            <a:pPr algn="ctr" defTabSz="951028" fontAlgn="base">
              <a:lnSpc>
                <a:spcPct val="90000"/>
              </a:lnSpc>
              <a:spcBef>
                <a:spcPct val="0"/>
              </a:spcBef>
              <a:spcAft>
                <a:spcPct val="0"/>
              </a:spcAft>
            </a:pPr>
            <a:endParaRPr lang="en-US" sz="2448">
              <a:gradFill>
                <a:gsLst>
                  <a:gs pos="0">
                    <a:srgbClr val="FFFFFF"/>
                  </a:gs>
                  <a:gs pos="100000">
                    <a:srgbClr val="FFFFFF"/>
                  </a:gs>
                </a:gsLst>
                <a:lin ang="5400000" scaled="0"/>
              </a:gradFill>
              <a:ea typeface="Segoe UI" pitchFamily="34" charset="0"/>
              <a:cs typeface="Segoe UI" pitchFamily="34" charset="0"/>
            </a:endParaRPr>
          </a:p>
        </p:txBody>
      </p:sp>
      <p:pic>
        <p:nvPicPr>
          <p:cNvPr id="48" name="MS Brand colors" descr="These are Microsoft Brand colors. The color bar is placed to the side of the Theme master so that it will be visible on all slides. Users can use the 'eye dropper' color tools under Color Fill Shape, Color Fill line etc. to easily select Brand colors. ">
            <a:extLst>
              <a:ext uri="{FF2B5EF4-FFF2-40B4-BE49-F238E27FC236}">
                <a16:creationId xmlns:a16="http://schemas.microsoft.com/office/drawing/2014/main" id="{64D47851-93E6-4066-B42D-42968BFB647D}"/>
              </a:ext>
              <a:ext uri="{C183D7F6-B498-43B3-948B-1728B52AA6E4}">
                <adec:decorative xmlns:adec="http://schemas.microsoft.com/office/drawing/2017/decorative" val="0"/>
              </a:ext>
            </a:extLst>
          </p:cNvPr>
          <p:cNvPicPr>
            <a:picLocks noChangeAspect="1"/>
          </p:cNvPicPr>
          <p:nvPr userDrawn="1"/>
        </p:nvPicPr>
        <p:blipFill rotWithShape="1">
          <a:blip r:embed="rId34"/>
          <a:srcRect l="762"/>
          <a:stretch/>
        </p:blipFill>
        <p:spPr>
          <a:xfrm rot="5400000">
            <a:off x="9654779" y="2900301"/>
            <a:ext cx="6994525" cy="1193925"/>
          </a:xfrm>
          <a:prstGeom prst="rect">
            <a:avLst/>
          </a:prstGeom>
        </p:spPr>
      </p:pic>
    </p:spTree>
    <p:extLst>
      <p:ext uri="{BB962C8B-B14F-4D97-AF65-F5344CB8AC3E}">
        <p14:creationId xmlns:p14="http://schemas.microsoft.com/office/powerpoint/2010/main" val="2011673265"/>
      </p:ext>
    </p:extLst>
  </p:cSld>
  <p:clrMap bg1="lt1" tx1="dk1" bg2="lt2" tx2="dk2" accent1="accent1" accent2="accent2" accent3="accent3" accent4="accent4" accent5="accent5" accent6="accent6" hlink="hlink" folHlink="folHlink"/>
  <p:sldLayoutIdLst>
    <p:sldLayoutId id="2147484329" r:id="rId1"/>
    <p:sldLayoutId id="2147484330" r:id="rId2"/>
    <p:sldLayoutId id="2147484331" r:id="rId3"/>
    <p:sldLayoutId id="2147484332" r:id="rId4"/>
    <p:sldLayoutId id="2147484333" r:id="rId5"/>
    <p:sldLayoutId id="2147484334" r:id="rId6"/>
    <p:sldLayoutId id="2147484335" r:id="rId7"/>
    <p:sldLayoutId id="2147484336" r:id="rId8"/>
    <p:sldLayoutId id="2147484337" r:id="rId9"/>
    <p:sldLayoutId id="2147484338" r:id="rId10"/>
    <p:sldLayoutId id="2147484339" r:id="rId11"/>
    <p:sldLayoutId id="2147484340" r:id="rId12"/>
    <p:sldLayoutId id="2147484341" r:id="rId13"/>
    <p:sldLayoutId id="2147484342" r:id="rId14"/>
    <p:sldLayoutId id="2147484343" r:id="rId15"/>
    <p:sldLayoutId id="2147484344" r:id="rId16"/>
    <p:sldLayoutId id="2147484345" r:id="rId17"/>
    <p:sldLayoutId id="2147484346" r:id="rId18"/>
    <p:sldLayoutId id="2147484347" r:id="rId19"/>
    <p:sldLayoutId id="2147484348" r:id="rId20"/>
    <p:sldLayoutId id="2147484349" r:id="rId21"/>
    <p:sldLayoutId id="2147484350" r:id="rId22"/>
    <p:sldLayoutId id="2147484351" r:id="rId23"/>
    <p:sldLayoutId id="2147484352" r:id="rId24"/>
    <p:sldLayoutId id="2147484353" r:id="rId25"/>
    <p:sldLayoutId id="2147484354" r:id="rId26"/>
    <p:sldLayoutId id="2147484355" r:id="rId27"/>
    <p:sldLayoutId id="2147484356" r:id="rId28"/>
    <p:sldLayoutId id="2147484357" r:id="rId29"/>
    <p:sldLayoutId id="2147484358" r:id="rId30"/>
    <p:sldLayoutId id="2147484359" r:id="rId31"/>
    <p:sldLayoutId id="2147484360" r:id="rId32"/>
  </p:sldLayoutIdLst>
  <p:transition>
    <p:fade/>
  </p:transition>
  <p:hf sldNum="0" hdr="0" ftr="0" dt="0"/>
  <p:txStyles>
    <p:titleStyle>
      <a:lvl1pPr algn="l" defTabSz="951304" rtl="0" eaLnBrk="1" latinLnBrk="0" hangingPunct="1">
        <a:lnSpc>
          <a:spcPct val="100000"/>
        </a:lnSpc>
        <a:spcBef>
          <a:spcPct val="0"/>
        </a:spcBef>
        <a:buNone/>
        <a:defRPr lang="en-US" sz="3672" b="0" kern="1200" cap="none" spc="-51"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p:titleStyle>
    <p:bodyStyle>
      <a:lvl1pPr marL="233149" marR="0" indent="-233149" algn="l" defTabSz="951304"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56" kern="1200" spc="0" baseline="0">
          <a:gradFill>
            <a:gsLst>
              <a:gs pos="1250">
                <a:schemeClr val="tx1"/>
              </a:gs>
              <a:gs pos="100000">
                <a:schemeClr val="tx1"/>
              </a:gs>
            </a:gsLst>
            <a:lin ang="5400000" scaled="0"/>
          </a:gradFill>
          <a:latin typeface="+mn-lt"/>
          <a:ea typeface="+mn-ea"/>
          <a:cs typeface="Segoe UI" panose="020B0502040204020203" pitchFamily="34" charset="0"/>
        </a:defRPr>
      </a:lvl1pPr>
      <a:lvl2pPr marL="466298" marR="0" indent="-233149" algn="l" defTabSz="951304"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40" kern="1200" spc="0" baseline="0">
          <a:gradFill>
            <a:gsLst>
              <a:gs pos="1250">
                <a:schemeClr val="tx1"/>
              </a:gs>
              <a:gs pos="100000">
                <a:schemeClr val="tx1"/>
              </a:gs>
            </a:gsLst>
            <a:lin ang="5400000" scaled="0"/>
          </a:gradFill>
          <a:latin typeface="+mn-lt"/>
          <a:ea typeface="+mn-ea"/>
          <a:cs typeface="+mn-cs"/>
        </a:defRPr>
      </a:lvl2pPr>
      <a:lvl3pPr marL="670304" marR="0" indent="-204005" algn="l" defTabSz="951304"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32" kern="1200" spc="0" baseline="0">
          <a:gradFill>
            <a:gsLst>
              <a:gs pos="1250">
                <a:schemeClr val="tx1"/>
              </a:gs>
              <a:gs pos="100000">
                <a:schemeClr val="tx1"/>
              </a:gs>
            </a:gsLst>
            <a:lin ang="5400000" scaled="0"/>
          </a:gradFill>
          <a:latin typeface="+mn-lt"/>
          <a:ea typeface="+mn-ea"/>
          <a:cs typeface="+mn-cs"/>
        </a:defRPr>
      </a:lvl3pPr>
      <a:lvl4pPr marL="859738" marR="0" indent="-184576" algn="l" defTabSz="951304"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28" kern="1200" spc="0" baseline="0">
          <a:gradFill>
            <a:gsLst>
              <a:gs pos="1250">
                <a:schemeClr val="tx1"/>
              </a:gs>
              <a:gs pos="100000">
                <a:schemeClr val="tx1"/>
              </a:gs>
            </a:gsLst>
            <a:lin ang="5400000" scaled="0"/>
          </a:gradFill>
          <a:latin typeface="+mn-lt"/>
          <a:ea typeface="+mn-ea"/>
          <a:cs typeface="+mn-cs"/>
        </a:defRPr>
      </a:lvl4pPr>
      <a:lvl5pPr marL="1044314" marR="0" indent="-171624" algn="l" defTabSz="951304"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28" kern="1200" spc="0" baseline="0">
          <a:gradFill>
            <a:gsLst>
              <a:gs pos="1250">
                <a:schemeClr val="tx1"/>
              </a:gs>
              <a:gs pos="100000">
                <a:schemeClr val="tx1"/>
              </a:gs>
            </a:gsLst>
            <a:lin ang="5400000" scaled="0"/>
          </a:gradFill>
          <a:latin typeface="+mn-lt"/>
          <a:ea typeface="+mn-ea"/>
          <a:cs typeface="+mn-cs"/>
        </a:defRPr>
      </a:lvl5pPr>
      <a:lvl6pPr marL="2616084" indent="-237826" algn="l" defTabSz="951304" rtl="0" eaLnBrk="1" latinLnBrk="0" hangingPunct="1">
        <a:spcBef>
          <a:spcPct val="20000"/>
        </a:spcBef>
        <a:buFont typeface="Arial" pitchFamily="34" charset="0"/>
        <a:buChar char="•"/>
        <a:defRPr sz="2040" kern="1200">
          <a:solidFill>
            <a:schemeClr val="tx1"/>
          </a:solidFill>
          <a:latin typeface="+mn-lt"/>
          <a:ea typeface="+mn-ea"/>
          <a:cs typeface="+mn-cs"/>
        </a:defRPr>
      </a:lvl6pPr>
      <a:lvl7pPr marL="3091737" indent="-237826" algn="l" defTabSz="951304" rtl="0" eaLnBrk="1" latinLnBrk="0" hangingPunct="1">
        <a:spcBef>
          <a:spcPct val="20000"/>
        </a:spcBef>
        <a:buFont typeface="Arial" pitchFamily="34" charset="0"/>
        <a:buChar char="•"/>
        <a:defRPr sz="2040" kern="1200">
          <a:solidFill>
            <a:schemeClr val="tx1"/>
          </a:solidFill>
          <a:latin typeface="+mn-lt"/>
          <a:ea typeface="+mn-ea"/>
          <a:cs typeface="+mn-cs"/>
        </a:defRPr>
      </a:lvl7pPr>
      <a:lvl8pPr marL="3567389" indent="-237826" algn="l" defTabSz="951304" rtl="0" eaLnBrk="1" latinLnBrk="0" hangingPunct="1">
        <a:spcBef>
          <a:spcPct val="20000"/>
        </a:spcBef>
        <a:buFont typeface="Arial" pitchFamily="34" charset="0"/>
        <a:buChar char="•"/>
        <a:defRPr sz="2040" kern="1200">
          <a:solidFill>
            <a:schemeClr val="tx1"/>
          </a:solidFill>
          <a:latin typeface="+mn-lt"/>
          <a:ea typeface="+mn-ea"/>
          <a:cs typeface="+mn-cs"/>
        </a:defRPr>
      </a:lvl8pPr>
      <a:lvl9pPr marL="4043042" indent="-237826" algn="l" defTabSz="951304" rtl="0" eaLnBrk="1" latinLnBrk="0" hangingPunct="1">
        <a:spcBef>
          <a:spcPct val="20000"/>
        </a:spcBef>
        <a:buFont typeface="Arial" pitchFamily="34" charset="0"/>
        <a:buChar char="•"/>
        <a:defRPr sz="2040" kern="1200">
          <a:solidFill>
            <a:schemeClr val="tx1"/>
          </a:solidFill>
          <a:latin typeface="+mn-lt"/>
          <a:ea typeface="+mn-ea"/>
          <a:cs typeface="+mn-cs"/>
        </a:defRPr>
      </a:lvl9pPr>
    </p:bodyStyle>
    <p:otherStyle>
      <a:defPPr>
        <a:defRPr lang="en-US"/>
      </a:defPPr>
      <a:lvl1pPr marL="0" algn="l" defTabSz="951304" rtl="0" eaLnBrk="1" latinLnBrk="0" hangingPunct="1">
        <a:defRPr sz="1836" kern="1200">
          <a:solidFill>
            <a:schemeClr val="tx1"/>
          </a:solidFill>
          <a:latin typeface="+mn-lt"/>
          <a:ea typeface="+mn-ea"/>
          <a:cs typeface="+mn-cs"/>
        </a:defRPr>
      </a:lvl1pPr>
      <a:lvl2pPr marL="475652" algn="l" defTabSz="951304" rtl="0" eaLnBrk="1" latinLnBrk="0" hangingPunct="1">
        <a:defRPr sz="1836" kern="1200">
          <a:solidFill>
            <a:schemeClr val="tx1"/>
          </a:solidFill>
          <a:latin typeface="+mn-lt"/>
          <a:ea typeface="+mn-ea"/>
          <a:cs typeface="+mn-cs"/>
        </a:defRPr>
      </a:lvl2pPr>
      <a:lvl3pPr marL="951304" algn="l" defTabSz="951304" rtl="0" eaLnBrk="1" latinLnBrk="0" hangingPunct="1">
        <a:defRPr sz="1836" kern="1200">
          <a:solidFill>
            <a:schemeClr val="tx1"/>
          </a:solidFill>
          <a:latin typeface="+mn-lt"/>
          <a:ea typeface="+mn-ea"/>
          <a:cs typeface="+mn-cs"/>
        </a:defRPr>
      </a:lvl3pPr>
      <a:lvl4pPr marL="1426955" algn="l" defTabSz="951304" rtl="0" eaLnBrk="1" latinLnBrk="0" hangingPunct="1">
        <a:defRPr sz="1836" kern="1200">
          <a:solidFill>
            <a:schemeClr val="tx1"/>
          </a:solidFill>
          <a:latin typeface="+mn-lt"/>
          <a:ea typeface="+mn-ea"/>
          <a:cs typeface="+mn-cs"/>
        </a:defRPr>
      </a:lvl4pPr>
      <a:lvl5pPr marL="1902607" algn="l" defTabSz="951304" rtl="0" eaLnBrk="1" latinLnBrk="0" hangingPunct="1">
        <a:defRPr sz="1836" kern="1200">
          <a:solidFill>
            <a:schemeClr val="tx1"/>
          </a:solidFill>
          <a:latin typeface="+mn-lt"/>
          <a:ea typeface="+mn-ea"/>
          <a:cs typeface="+mn-cs"/>
        </a:defRPr>
      </a:lvl5pPr>
      <a:lvl6pPr marL="2378260" algn="l" defTabSz="951304" rtl="0" eaLnBrk="1" latinLnBrk="0" hangingPunct="1">
        <a:defRPr sz="1836" kern="1200">
          <a:solidFill>
            <a:schemeClr val="tx1"/>
          </a:solidFill>
          <a:latin typeface="+mn-lt"/>
          <a:ea typeface="+mn-ea"/>
          <a:cs typeface="+mn-cs"/>
        </a:defRPr>
      </a:lvl6pPr>
      <a:lvl7pPr marL="2853911" algn="l" defTabSz="951304" rtl="0" eaLnBrk="1" latinLnBrk="0" hangingPunct="1">
        <a:defRPr sz="1836" kern="1200">
          <a:solidFill>
            <a:schemeClr val="tx1"/>
          </a:solidFill>
          <a:latin typeface="+mn-lt"/>
          <a:ea typeface="+mn-ea"/>
          <a:cs typeface="+mn-cs"/>
        </a:defRPr>
      </a:lvl7pPr>
      <a:lvl8pPr marL="3329562" algn="l" defTabSz="951304" rtl="0" eaLnBrk="1" latinLnBrk="0" hangingPunct="1">
        <a:defRPr sz="1836" kern="1200">
          <a:solidFill>
            <a:schemeClr val="tx1"/>
          </a:solidFill>
          <a:latin typeface="+mn-lt"/>
          <a:ea typeface="+mn-ea"/>
          <a:cs typeface="+mn-cs"/>
        </a:defRPr>
      </a:lvl8pPr>
      <a:lvl9pPr marL="3805215" algn="l" defTabSz="951304" rtl="0" eaLnBrk="1" latinLnBrk="0" hangingPunct="1">
        <a:defRPr sz="1836"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aka.ms/dmc" TargetMode="External"/><Relationship Id="rId2" Type="http://schemas.openxmlformats.org/officeDocument/2006/relationships/image" Target="../media/image25.jpe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hyperlink" Target="https://aka.ms/dmc" TargetMode="External"/><Relationship Id="rId2" Type="http://schemas.openxmlformats.org/officeDocument/2006/relationships/notesSlide" Target="../notesSlides/notesSlide1.xml"/><Relationship Id="rId1" Type="http://schemas.openxmlformats.org/officeDocument/2006/relationships/slideLayout" Target="../slideLayouts/slideLayout23.xml"/><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28.svg"/></Relationships>
</file>

<file path=ppt/slides/_rels/slide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30.png"/></Relationships>
</file>

<file path=ppt/slides/_rels/slide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32.png"/></Relationships>
</file>

<file path=ppt/slides/_rels/slide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5.xml"/><Relationship Id="rId1" Type="http://schemas.openxmlformats.org/officeDocument/2006/relationships/slideLayout" Target="../slideLayouts/slideLayout32.xml"/><Relationship Id="rId5" Type="http://schemas.openxmlformats.org/officeDocument/2006/relationships/hyperlink" Target="mailto:DMCSup@microsoft.com" TargetMode="External"/><Relationship Id="rId4" Type="http://schemas.openxmlformats.org/officeDocument/2006/relationships/hyperlink" Target="https://aka.ms/dmc"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Free People in Couch Stock Photo">
            <a:extLst>
              <a:ext uri="{FF2B5EF4-FFF2-40B4-BE49-F238E27FC236}">
                <a16:creationId xmlns:a16="http://schemas.microsoft.com/office/drawing/2014/main" id="{12E9FD60-273B-EF55-7FDD-9179B430F0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1" y="-78907"/>
            <a:ext cx="12436475" cy="69945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ED8F36D-294B-372B-7CB4-BB5756619BB8}"/>
              </a:ext>
            </a:extLst>
          </p:cNvPr>
          <p:cNvSpPr txBox="1"/>
          <p:nvPr/>
        </p:nvSpPr>
        <p:spPr>
          <a:xfrm>
            <a:off x="46039" y="5173662"/>
            <a:ext cx="1904999" cy="1702004"/>
          </a:xfrm>
          <a:prstGeom prst="rect">
            <a:avLst/>
          </a:prstGeom>
          <a:noFill/>
        </p:spPr>
        <p:txBody>
          <a:bodyPr wrap="square" lIns="182880" tIns="146304" rIns="182880" bIns="146304" rtlCol="0">
            <a:spAutoFit/>
          </a:bodyPr>
          <a:lstStyle/>
          <a:p>
            <a:pPr>
              <a:lnSpc>
                <a:spcPct val="90000"/>
              </a:lnSpc>
              <a:spcAft>
                <a:spcPts val="600"/>
              </a:spcAft>
            </a:pPr>
            <a:r>
              <a:rPr lang="en-US" sz="2400" dirty="0">
                <a:solidFill>
                  <a:schemeClr val="bg1"/>
                </a:solidFill>
              </a:rPr>
              <a:t>Microsoft</a:t>
            </a:r>
          </a:p>
          <a:p>
            <a:pPr>
              <a:lnSpc>
                <a:spcPct val="90000"/>
              </a:lnSpc>
              <a:spcAft>
                <a:spcPts val="600"/>
              </a:spcAft>
            </a:pPr>
            <a:r>
              <a:rPr lang="en-US" sz="2400" dirty="0">
                <a:solidFill>
                  <a:schemeClr val="bg1"/>
                </a:solidFill>
              </a:rPr>
              <a:t>Cloud Partner Program</a:t>
            </a:r>
          </a:p>
        </p:txBody>
      </p:sp>
      <p:sp>
        <p:nvSpPr>
          <p:cNvPr id="5" name="Title 1">
            <a:extLst>
              <a:ext uri="{FF2B5EF4-FFF2-40B4-BE49-F238E27FC236}">
                <a16:creationId xmlns:a16="http://schemas.microsoft.com/office/drawing/2014/main" id="{59E0D09C-F1B8-2B5B-2B5E-8A84BE216E0D}"/>
              </a:ext>
            </a:extLst>
          </p:cNvPr>
          <p:cNvSpPr>
            <a:spLocks noGrp="1"/>
          </p:cNvSpPr>
          <p:nvPr>
            <p:ph type="title"/>
          </p:nvPr>
        </p:nvSpPr>
        <p:spPr>
          <a:xfrm>
            <a:off x="5684837" y="677862"/>
            <a:ext cx="6402388" cy="2438385"/>
          </a:xfrm>
          <a:solidFill>
            <a:srgbClr val="002060"/>
          </a:solidFill>
        </p:spPr>
        <p:txBody>
          <a:bodyPr/>
          <a:lstStyle/>
          <a:p>
            <a:r>
              <a:rPr lang="en-US" dirty="0">
                <a:solidFill>
                  <a:schemeClr val="bg1"/>
                </a:solidFill>
              </a:rPr>
              <a:t>Microsoft Digital Marketing Content OnDemand (DMC)</a:t>
            </a:r>
          </a:p>
        </p:txBody>
      </p:sp>
      <p:sp>
        <p:nvSpPr>
          <p:cNvPr id="6" name="Text Placeholder 2">
            <a:extLst>
              <a:ext uri="{FF2B5EF4-FFF2-40B4-BE49-F238E27FC236}">
                <a16:creationId xmlns:a16="http://schemas.microsoft.com/office/drawing/2014/main" id="{D81C66F6-F62D-EC9C-8981-5DB5247304B3}"/>
              </a:ext>
            </a:extLst>
          </p:cNvPr>
          <p:cNvSpPr txBox="1">
            <a:spLocks/>
          </p:cNvSpPr>
          <p:nvPr/>
        </p:nvSpPr>
        <p:spPr>
          <a:xfrm>
            <a:off x="5683185" y="3105859"/>
            <a:ext cx="6402388" cy="1216021"/>
          </a:xfrm>
          <a:prstGeom prst="rect">
            <a:avLst/>
          </a:prstGeom>
          <a:solidFill>
            <a:srgbClr val="002060"/>
          </a:solidFill>
        </p:spPr>
        <p:txBody>
          <a:bodyPr anchor="ctr"/>
          <a:lstStyle>
            <a:lvl1pPr marL="0" marR="0" indent="0" algn="l" defTabSz="932742" rtl="0" eaLnBrk="1" fontAlgn="auto" latinLnBrk="0" hangingPunct="1">
              <a:lnSpc>
                <a:spcPct val="90000"/>
              </a:lnSpc>
              <a:spcBef>
                <a:spcPts val="1800"/>
              </a:spcBef>
              <a:spcAft>
                <a:spcPts val="0"/>
              </a:spcAft>
              <a:buClr>
                <a:schemeClr val="tx1"/>
              </a:buClr>
              <a:buSzPct val="90000"/>
              <a:buFont typeface="Arial" pitchFamily="34" charset="0"/>
              <a:buNone/>
              <a:tabLst/>
              <a:defRPr sz="4000" kern="1200" spc="0" baseline="0">
                <a:solidFill>
                  <a:schemeClr val="tx1"/>
                </a:solidFill>
                <a:latin typeface="+mj-lt"/>
                <a:ea typeface="+mn-ea"/>
                <a:cs typeface="+mn-cs"/>
              </a:defRPr>
            </a:lvl1pPr>
            <a:lvl2pPr marL="241300" marR="0" indent="-241300" algn="l" defTabSz="932742" rtl="0" eaLnBrk="1" fontAlgn="auto" latinLnBrk="0" hangingPunct="1">
              <a:lnSpc>
                <a:spcPct val="90000"/>
              </a:lnSpc>
              <a:spcBef>
                <a:spcPts val="800"/>
              </a:spcBef>
              <a:spcAft>
                <a:spcPts val="0"/>
              </a:spcAft>
              <a:buClr>
                <a:schemeClr val="tx1"/>
              </a:buClr>
              <a:buSzPct val="90000"/>
              <a:buFont typeface="Arial" pitchFamily="34" charset="0"/>
              <a:buChar char="•"/>
              <a:tabLst/>
              <a:defRPr sz="2000" kern="1200" spc="0" baseline="0">
                <a:solidFill>
                  <a:schemeClr val="tx1"/>
                </a:solidFill>
                <a:latin typeface="+mj-lt"/>
                <a:ea typeface="+mn-ea"/>
                <a:cs typeface="+mn-cs"/>
              </a:defRPr>
            </a:lvl2pPr>
            <a:lvl3pPr marL="515938" marR="0" indent="-228600" algn="l" defTabSz="932742" rtl="0" eaLnBrk="1" fontAlgn="auto" latinLnBrk="0" hangingPunct="1">
              <a:lnSpc>
                <a:spcPct val="90000"/>
              </a:lnSpc>
              <a:spcBef>
                <a:spcPts val="800"/>
              </a:spcBef>
              <a:spcAft>
                <a:spcPts val="0"/>
              </a:spcAft>
              <a:buClr>
                <a:schemeClr val="tx1"/>
              </a:buClr>
              <a:buSzPct val="90000"/>
              <a:buFont typeface="Arial" pitchFamily="34" charset="0"/>
              <a:buChar char="•"/>
              <a:tabLst/>
              <a:defRPr sz="1400" kern="1200" spc="0" baseline="0">
                <a:solidFill>
                  <a:schemeClr val="tx1"/>
                </a:solidFill>
                <a:latin typeface="+mn-lt"/>
                <a:ea typeface="+mn-ea"/>
                <a:cs typeface="+mn-cs"/>
              </a:defRPr>
            </a:lvl3pPr>
            <a:lvl4pPr marL="744538" marR="0" indent="-228600" algn="l" defTabSz="932742" rtl="0" eaLnBrk="1" fontAlgn="auto" latinLnBrk="0" hangingPunct="1">
              <a:lnSpc>
                <a:spcPct val="90000"/>
              </a:lnSpc>
              <a:spcBef>
                <a:spcPts val="800"/>
              </a:spcBef>
              <a:spcAft>
                <a:spcPts val="0"/>
              </a:spcAft>
              <a:buClr>
                <a:schemeClr val="tx1"/>
              </a:buClr>
              <a:buSzPct val="90000"/>
              <a:buFont typeface="Arial" pitchFamily="34" charset="0"/>
              <a:buChar char="•"/>
              <a:tabLst/>
              <a:defRPr sz="1400" kern="1200" spc="0" baseline="0">
                <a:solidFill>
                  <a:schemeClr val="tx1"/>
                </a:solidFill>
                <a:latin typeface="+mn-lt"/>
                <a:ea typeface="+mn-ea"/>
                <a:cs typeface="+mn-cs"/>
              </a:defRPr>
            </a:lvl4pPr>
            <a:lvl5pPr marL="973138" marR="0" indent="-228600" algn="l" defTabSz="914400" rtl="0" eaLnBrk="1" fontAlgn="auto" latinLnBrk="0" hangingPunct="1">
              <a:lnSpc>
                <a:spcPct val="90000"/>
              </a:lnSpc>
              <a:spcBef>
                <a:spcPts val="800"/>
              </a:spcBef>
              <a:spcAft>
                <a:spcPts val="0"/>
              </a:spcAft>
              <a:buClr>
                <a:schemeClr val="tx1"/>
              </a:buClr>
              <a:buSzPct val="90000"/>
              <a:buFont typeface="Arial" pitchFamily="34" charset="0"/>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a:solidFill>
                  <a:schemeClr val="bg1"/>
                </a:solidFill>
                <a:hlinkClick r:id="rId3">
                  <a:extLst>
                    <a:ext uri="{A12FA001-AC4F-418D-AE19-62706E023703}">
                      <ahyp:hlinkClr xmlns:ahyp="http://schemas.microsoft.com/office/drawing/2018/hyperlinkcolor" val="tx"/>
                    </a:ext>
                  </a:extLst>
                </a:hlinkClick>
              </a:rPr>
              <a:t>aka.ms/DMC</a:t>
            </a:r>
            <a:endParaRPr lang="en-US" dirty="0">
              <a:solidFill>
                <a:schemeClr val="bg1"/>
              </a:solidFill>
            </a:endParaRPr>
          </a:p>
        </p:txBody>
      </p:sp>
    </p:spTree>
    <p:extLst>
      <p:ext uri="{BB962C8B-B14F-4D97-AF65-F5344CB8AC3E}">
        <p14:creationId xmlns:p14="http://schemas.microsoft.com/office/powerpoint/2010/main" val="1890612839"/>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74249" y="357887"/>
            <a:ext cx="11373923" cy="518726"/>
          </a:xfrm>
        </p:spPr>
        <p:txBody>
          <a:bodyPr/>
          <a:lstStyle/>
          <a:p>
            <a:r>
              <a:rPr lang="en-US" sz="3672" dirty="0">
                <a:solidFill>
                  <a:srgbClr val="002060"/>
                </a:solidFill>
                <a:latin typeface="Segoe UI Semibold" panose="020B0702040204020203" pitchFamily="34" charset="0"/>
                <a:cs typeface="Segoe UI Semibold" panose="020B0702040204020203" pitchFamily="34" charset="0"/>
              </a:rPr>
              <a:t>Microsoft Digital Marketing Content OnDemand</a:t>
            </a:r>
          </a:p>
        </p:txBody>
      </p:sp>
      <p:sp>
        <p:nvSpPr>
          <p:cNvPr id="11" name="TextBox 10">
            <a:extLst>
              <a:ext uri="{FF2B5EF4-FFF2-40B4-BE49-F238E27FC236}">
                <a16:creationId xmlns:a16="http://schemas.microsoft.com/office/drawing/2014/main" id="{3A30D4EF-1EB1-4A6D-B1DD-3FC93E3BB608}"/>
              </a:ext>
            </a:extLst>
          </p:cNvPr>
          <p:cNvSpPr txBox="1"/>
          <p:nvPr/>
        </p:nvSpPr>
        <p:spPr>
          <a:xfrm>
            <a:off x="305656" y="969537"/>
            <a:ext cx="5455382" cy="5807471"/>
          </a:xfrm>
          <a:prstGeom prst="rect">
            <a:avLst/>
          </a:prstGeom>
          <a:noFill/>
        </p:spPr>
        <p:txBody>
          <a:bodyPr wrap="square" lIns="186521" tIns="149217" rIns="186521" bIns="149217" rtlCol="0" anchor="t">
            <a:spAutoFit/>
          </a:bodyPr>
          <a:lstStyle/>
          <a:p>
            <a:pPr>
              <a:lnSpc>
                <a:spcPct val="90000"/>
              </a:lnSpc>
              <a:spcAft>
                <a:spcPts val="1200"/>
              </a:spcAft>
            </a:pPr>
            <a:r>
              <a:rPr lang="en-US" sz="1400" dirty="0">
                <a:gradFill>
                  <a:gsLst>
                    <a:gs pos="2917">
                      <a:schemeClr val="tx1"/>
                    </a:gs>
                    <a:gs pos="30000">
                      <a:schemeClr val="tx1"/>
                    </a:gs>
                  </a:gsLst>
                  <a:lin ang="5400000" scaled="0"/>
                </a:gradFill>
                <a:latin typeface="Segoe UI Semibold" panose="020B0702040204020203" pitchFamily="34" charset="0"/>
                <a:cs typeface="Segoe UI Semibold" panose="020B0702040204020203" pitchFamily="34" charset="0"/>
              </a:rPr>
              <a:t>What is Digital Marketing Content OnDemand?</a:t>
            </a:r>
          </a:p>
          <a:p>
            <a:r>
              <a:rPr lang="en-US" sz="1400" dirty="0">
                <a:gradFill>
                  <a:gsLst>
                    <a:gs pos="2917">
                      <a:schemeClr val="tx1"/>
                    </a:gs>
                    <a:gs pos="30000">
                      <a:schemeClr val="tx1"/>
                    </a:gs>
                  </a:gsLst>
                  <a:lin ang="5400000" scaled="0"/>
                </a:gradFill>
              </a:rPr>
              <a:t>This simple, easy-to-use tool provides partners with comprehensive digital campaigns that include curated, to-customer marketing materials and sales resources in a highly prescriptive format. Suggested tweets, LinkedIn posts, Facebook statuses, mini-blog posts, and emails are provided (yet fully customizable), and with intelligent technology—partners’ logos and company names are automatically inserted to customize the content. </a:t>
            </a:r>
          </a:p>
          <a:p>
            <a:endParaRPr lang="en-US" sz="1400" b="1" dirty="0">
              <a:gradFill>
                <a:gsLst>
                  <a:gs pos="2917">
                    <a:schemeClr val="tx1"/>
                  </a:gs>
                  <a:gs pos="30000">
                    <a:schemeClr val="tx1"/>
                  </a:gs>
                </a:gsLst>
                <a:lin ang="5400000" scaled="0"/>
              </a:gradFill>
            </a:endParaRPr>
          </a:p>
          <a:p>
            <a:pPr>
              <a:lnSpc>
                <a:spcPct val="90000"/>
              </a:lnSpc>
              <a:spcAft>
                <a:spcPts val="612"/>
              </a:spcAft>
            </a:pPr>
            <a:r>
              <a:rPr lang="en-US" sz="1400" b="1" dirty="0">
                <a:gradFill>
                  <a:gsLst>
                    <a:gs pos="2917">
                      <a:schemeClr val="tx1"/>
                    </a:gs>
                    <a:gs pos="30000">
                      <a:schemeClr val="tx1"/>
                    </a:gs>
                  </a:gsLst>
                  <a:lin ang="5400000" scaled="0"/>
                </a:gradFill>
                <a:latin typeface="Segoe UI Semibold" panose="020B0702040204020203" pitchFamily="34" charset="0"/>
                <a:cs typeface="Segoe UI Semibold" panose="020B0702040204020203" pitchFamily="34" charset="0"/>
              </a:rPr>
              <a:t>Benefits:</a:t>
            </a:r>
          </a:p>
          <a:p>
            <a:pPr marL="285750" lvl="1" indent="-285750">
              <a:lnSpc>
                <a:spcPct val="90000"/>
              </a:lnSpc>
              <a:spcAft>
                <a:spcPts val="612"/>
              </a:spcAft>
              <a:buClr>
                <a:srgbClr val="002060"/>
              </a:buClr>
              <a:buFont typeface="Wingdings" panose="05000000000000000000" pitchFamily="2" charset="2"/>
              <a:buChar char="§"/>
            </a:pPr>
            <a:r>
              <a:rPr lang="en-US" sz="1400" dirty="0">
                <a:gradFill>
                  <a:gsLst>
                    <a:gs pos="2917">
                      <a:schemeClr val="tx1"/>
                    </a:gs>
                    <a:gs pos="30000">
                      <a:schemeClr val="tx1"/>
                    </a:gs>
                  </a:gsLst>
                  <a:lin ang="5400000" scaled="0"/>
                </a:gradFill>
              </a:rPr>
              <a:t>Benefit 1: Build and optimize digital marketing strategy and approach with digital campaigns that include both to-customer and to-partner resources</a:t>
            </a:r>
          </a:p>
          <a:p>
            <a:pPr marL="285750" lvl="1" indent="-285750">
              <a:lnSpc>
                <a:spcPct val="90000"/>
              </a:lnSpc>
              <a:spcAft>
                <a:spcPts val="612"/>
              </a:spcAft>
              <a:buClr>
                <a:srgbClr val="002060"/>
              </a:buClr>
              <a:buFont typeface="Wingdings" panose="05000000000000000000" pitchFamily="2" charset="2"/>
              <a:buChar char="§"/>
            </a:pPr>
            <a:r>
              <a:rPr lang="en-US" sz="1400" dirty="0">
                <a:gradFill>
                  <a:gsLst>
                    <a:gs pos="2917">
                      <a:schemeClr val="tx1"/>
                    </a:gs>
                    <a:gs pos="30000">
                      <a:schemeClr val="tx1"/>
                    </a:gs>
                  </a:gsLst>
                  <a:lin ang="5400000" scaled="0"/>
                </a:gradFill>
              </a:rPr>
              <a:t>Benefit 2: Increase demand generation by connecting with customers and prospects by harnessing the power of social media and email to share both Microsoft generated campaigns, as well as your own</a:t>
            </a:r>
          </a:p>
          <a:p>
            <a:pPr marL="285750" lvl="1" indent="-285750">
              <a:lnSpc>
                <a:spcPct val="90000"/>
              </a:lnSpc>
              <a:spcAft>
                <a:spcPts val="612"/>
              </a:spcAft>
              <a:buClr>
                <a:srgbClr val="002060"/>
              </a:buClr>
              <a:buFont typeface="Wingdings" panose="05000000000000000000" pitchFamily="2" charset="2"/>
              <a:buChar char="§"/>
            </a:pPr>
            <a:r>
              <a:rPr lang="en-US" sz="1400" dirty="0">
                <a:gradFill>
                  <a:gsLst>
                    <a:gs pos="2917">
                      <a:schemeClr val="tx1"/>
                    </a:gs>
                    <a:gs pos="30000">
                      <a:schemeClr val="tx1"/>
                    </a:gs>
                  </a:gsLst>
                  <a:lin ang="5400000" scaled="0"/>
                </a:gradFill>
              </a:rPr>
              <a:t>Benefit 3: Capture and close leads through gated content</a:t>
            </a:r>
          </a:p>
          <a:p>
            <a:pPr marL="466090" lvl="1">
              <a:lnSpc>
                <a:spcPct val="90000"/>
              </a:lnSpc>
              <a:spcAft>
                <a:spcPts val="612"/>
              </a:spcAft>
            </a:pPr>
            <a:endParaRPr lang="en-US" sz="1400" b="1" dirty="0">
              <a:gradFill>
                <a:gsLst>
                  <a:gs pos="2917">
                    <a:schemeClr val="tx1"/>
                  </a:gs>
                  <a:gs pos="30000">
                    <a:schemeClr val="tx1"/>
                  </a:gs>
                </a:gsLst>
                <a:lin ang="5400000" scaled="0"/>
              </a:gradFill>
              <a:cs typeface="Segoe UI Light"/>
            </a:endParaRPr>
          </a:p>
          <a:p>
            <a:pPr>
              <a:lnSpc>
                <a:spcPct val="90000"/>
              </a:lnSpc>
              <a:spcAft>
                <a:spcPts val="612"/>
              </a:spcAft>
            </a:pPr>
            <a:r>
              <a:rPr lang="en-US" sz="1400" b="1" dirty="0">
                <a:gradFill>
                  <a:gsLst>
                    <a:gs pos="2917">
                      <a:schemeClr val="tx1"/>
                    </a:gs>
                    <a:gs pos="30000">
                      <a:schemeClr val="tx1"/>
                    </a:gs>
                  </a:gsLst>
                  <a:lin ang="5400000" scaled="0"/>
                </a:gradFill>
                <a:latin typeface="Segoe UI Semibold" panose="020B0702040204020203" pitchFamily="34" charset="0"/>
                <a:cs typeface="Segoe UI Semibold" panose="020B0702040204020203" pitchFamily="34" charset="0"/>
              </a:rPr>
              <a:t>Which partners is this resource ideal for?</a:t>
            </a:r>
          </a:p>
          <a:p>
            <a:r>
              <a:rPr lang="en-US" sz="1400" dirty="0">
                <a:gradFill>
                  <a:gsLst>
                    <a:gs pos="2917">
                      <a:schemeClr val="tx1"/>
                    </a:gs>
                    <a:gs pos="30000">
                      <a:schemeClr val="tx1"/>
                    </a:gs>
                  </a:gsLst>
                  <a:lin ang="5400000" scaled="0"/>
                </a:gradFill>
              </a:rPr>
              <a:t>Available to all Microsoft Partners at </a:t>
            </a:r>
            <a:r>
              <a:rPr lang="en-US" sz="1400" dirty="0">
                <a:solidFill>
                  <a:srgbClr val="0070C0"/>
                </a:solidFill>
                <a:hlinkClick r:id="rId3"/>
              </a:rPr>
              <a:t>aka.ms/</a:t>
            </a:r>
            <a:r>
              <a:rPr lang="en-US" sz="1400" dirty="0" err="1">
                <a:solidFill>
                  <a:srgbClr val="0070C0"/>
                </a:solidFill>
                <a:hlinkClick r:id="rId3"/>
              </a:rPr>
              <a:t>dmc</a:t>
            </a:r>
            <a:r>
              <a:rPr lang="en-US" sz="1400" dirty="0">
                <a:solidFill>
                  <a:srgbClr val="0070C0"/>
                </a:solidFill>
              </a:rPr>
              <a:t>. </a:t>
            </a:r>
            <a:endParaRPr lang="en-US" sz="1400" dirty="0">
              <a:solidFill>
                <a:srgbClr val="0070C0"/>
              </a:solidFill>
              <a:cs typeface="Segoe UI Light"/>
            </a:endParaRPr>
          </a:p>
          <a:p>
            <a:pPr>
              <a:lnSpc>
                <a:spcPct val="90000"/>
              </a:lnSpc>
              <a:spcAft>
                <a:spcPts val="612"/>
              </a:spcAft>
            </a:pPr>
            <a:endParaRPr lang="en-US" sz="1400" dirty="0">
              <a:gradFill>
                <a:gsLst>
                  <a:gs pos="2917">
                    <a:schemeClr val="tx1"/>
                  </a:gs>
                  <a:gs pos="30000">
                    <a:schemeClr val="tx1"/>
                  </a:gs>
                </a:gsLst>
                <a:lin ang="5400000" scaled="0"/>
              </a:gradFill>
              <a:latin typeface="+mj-lt"/>
            </a:endParaRPr>
          </a:p>
        </p:txBody>
      </p:sp>
      <p:pic>
        <p:nvPicPr>
          <p:cNvPr id="4" name="Picture 3">
            <a:extLst>
              <a:ext uri="{FF2B5EF4-FFF2-40B4-BE49-F238E27FC236}">
                <a16:creationId xmlns:a16="http://schemas.microsoft.com/office/drawing/2014/main" id="{EADC8706-2131-15C6-F139-F85F9739D496}"/>
              </a:ext>
            </a:extLst>
          </p:cNvPr>
          <p:cNvPicPr>
            <a:picLocks noChangeAspect="1"/>
          </p:cNvPicPr>
          <p:nvPr/>
        </p:nvPicPr>
        <p:blipFill>
          <a:blip r:embed="rId4"/>
          <a:stretch>
            <a:fillRect/>
          </a:stretch>
        </p:blipFill>
        <p:spPr>
          <a:xfrm>
            <a:off x="6218237" y="1135062"/>
            <a:ext cx="5319745" cy="519537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574756704"/>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59DDE-F2FE-4418-A399-A546F523A03C}"/>
              </a:ext>
            </a:extLst>
          </p:cNvPr>
          <p:cNvSpPr>
            <a:spLocks noGrp="1"/>
          </p:cNvSpPr>
          <p:nvPr>
            <p:ph type="title"/>
          </p:nvPr>
        </p:nvSpPr>
        <p:spPr>
          <a:xfrm>
            <a:off x="274638" y="295274"/>
            <a:ext cx="10820398" cy="917575"/>
          </a:xfrm>
        </p:spPr>
        <p:txBody>
          <a:bodyPr/>
          <a:lstStyle/>
          <a:p>
            <a:r>
              <a:rPr lang="en-US" sz="4000" dirty="0">
                <a:solidFill>
                  <a:srgbClr val="002060"/>
                </a:solidFill>
                <a:latin typeface="Segoe UI Semibold" panose="020B0702040204020203" pitchFamily="34" charset="0"/>
                <a:cs typeface="Segoe UI Semibold" panose="020B0702040204020203" pitchFamily="34" charset="0"/>
              </a:rPr>
              <a:t>Pain points we’ve heard from partners</a:t>
            </a:r>
          </a:p>
        </p:txBody>
      </p:sp>
      <p:sp>
        <p:nvSpPr>
          <p:cNvPr id="53" name="people_11" title="Icon of two people with a chat bubble">
            <a:extLst>
              <a:ext uri="{FF2B5EF4-FFF2-40B4-BE49-F238E27FC236}">
                <a16:creationId xmlns:a16="http://schemas.microsoft.com/office/drawing/2014/main" id="{4A856DE4-A7AC-4122-A250-FBE5F704249B}"/>
              </a:ext>
            </a:extLst>
          </p:cNvPr>
          <p:cNvSpPr>
            <a:spLocks noChangeAspect="1" noEditPoints="1"/>
          </p:cNvSpPr>
          <p:nvPr/>
        </p:nvSpPr>
        <p:spPr bwMode="auto">
          <a:xfrm>
            <a:off x="888683" y="1363662"/>
            <a:ext cx="337466" cy="324075"/>
          </a:xfrm>
          <a:custGeom>
            <a:avLst/>
            <a:gdLst>
              <a:gd name="T0" fmla="*/ 72 w 348"/>
              <a:gd name="T1" fmla="*/ 196 h 334"/>
              <a:gd name="T2" fmla="*/ 128 w 348"/>
              <a:gd name="T3" fmla="*/ 140 h 334"/>
              <a:gd name="T4" fmla="*/ 184 w 348"/>
              <a:gd name="T5" fmla="*/ 196 h 334"/>
              <a:gd name="T6" fmla="*/ 128 w 348"/>
              <a:gd name="T7" fmla="*/ 252 h 334"/>
              <a:gd name="T8" fmla="*/ 72 w 348"/>
              <a:gd name="T9" fmla="*/ 196 h 334"/>
              <a:gd name="T10" fmla="*/ 210 w 348"/>
              <a:gd name="T11" fmla="*/ 334 h 334"/>
              <a:gd name="T12" fmla="*/ 128 w 348"/>
              <a:gd name="T13" fmla="*/ 252 h 334"/>
              <a:gd name="T14" fmla="*/ 47 w 348"/>
              <a:gd name="T15" fmla="*/ 334 h 334"/>
              <a:gd name="T16" fmla="*/ 265 w 348"/>
              <a:gd name="T17" fmla="*/ 118 h 334"/>
              <a:gd name="T18" fmla="*/ 321 w 348"/>
              <a:gd name="T19" fmla="*/ 62 h 334"/>
              <a:gd name="T20" fmla="*/ 265 w 348"/>
              <a:gd name="T21" fmla="*/ 6 h 334"/>
              <a:gd name="T22" fmla="*/ 209 w 348"/>
              <a:gd name="T23" fmla="*/ 62 h 334"/>
              <a:gd name="T24" fmla="*/ 265 w 348"/>
              <a:gd name="T25" fmla="*/ 118 h 334"/>
              <a:gd name="T26" fmla="*/ 348 w 348"/>
              <a:gd name="T27" fmla="*/ 200 h 334"/>
              <a:gd name="T28" fmla="*/ 266 w 348"/>
              <a:gd name="T29" fmla="*/ 118 h 334"/>
              <a:gd name="T30" fmla="*/ 184 w 348"/>
              <a:gd name="T31" fmla="*/ 200 h 334"/>
              <a:gd name="T32" fmla="*/ 141 w 348"/>
              <a:gd name="T33" fmla="*/ 71 h 334"/>
              <a:gd name="T34" fmla="*/ 141 w 348"/>
              <a:gd name="T35" fmla="*/ 31 h 334"/>
              <a:gd name="T36" fmla="*/ 110 w 348"/>
              <a:gd name="T37" fmla="*/ 0 h 334"/>
              <a:gd name="T38" fmla="*/ 29 w 348"/>
              <a:gd name="T39" fmla="*/ 0 h 334"/>
              <a:gd name="T40" fmla="*/ 29 w 348"/>
              <a:gd name="T41" fmla="*/ 0 h 334"/>
              <a:gd name="T42" fmla="*/ 0 w 348"/>
              <a:gd name="T43" fmla="*/ 31 h 334"/>
              <a:gd name="T44" fmla="*/ 0 w 348"/>
              <a:gd name="T45" fmla="*/ 71 h 334"/>
              <a:gd name="T46" fmla="*/ 0 w 348"/>
              <a:gd name="T47" fmla="*/ 71 h 334"/>
              <a:gd name="T48" fmla="*/ 29 w 348"/>
              <a:gd name="T49" fmla="*/ 102 h 334"/>
              <a:gd name="T50" fmla="*/ 29 w 348"/>
              <a:gd name="T51" fmla="*/ 102 h 334"/>
              <a:gd name="T52" fmla="*/ 110 w 348"/>
              <a:gd name="T53" fmla="*/ 102 h 334"/>
              <a:gd name="T54" fmla="*/ 179 w 348"/>
              <a:gd name="T55" fmla="*/ 102 h 334"/>
              <a:gd name="T56" fmla="*/ 141 w 348"/>
              <a:gd name="T57" fmla="*/ 71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48" h="334">
                <a:moveTo>
                  <a:pt x="72" y="196"/>
                </a:moveTo>
                <a:cubicBezTo>
                  <a:pt x="72" y="165"/>
                  <a:pt x="97" y="140"/>
                  <a:pt x="128" y="140"/>
                </a:cubicBezTo>
                <a:cubicBezTo>
                  <a:pt x="159" y="140"/>
                  <a:pt x="184" y="165"/>
                  <a:pt x="184" y="196"/>
                </a:cubicBezTo>
                <a:cubicBezTo>
                  <a:pt x="184" y="227"/>
                  <a:pt x="159" y="252"/>
                  <a:pt x="128" y="252"/>
                </a:cubicBezTo>
                <a:cubicBezTo>
                  <a:pt x="97" y="252"/>
                  <a:pt x="72" y="227"/>
                  <a:pt x="72" y="196"/>
                </a:cubicBezTo>
                <a:close/>
                <a:moveTo>
                  <a:pt x="210" y="334"/>
                </a:moveTo>
                <a:cubicBezTo>
                  <a:pt x="210" y="289"/>
                  <a:pt x="173" y="252"/>
                  <a:pt x="128" y="252"/>
                </a:cubicBezTo>
                <a:cubicBezTo>
                  <a:pt x="83" y="252"/>
                  <a:pt x="47" y="289"/>
                  <a:pt x="47" y="334"/>
                </a:cubicBezTo>
                <a:moveTo>
                  <a:pt x="265" y="118"/>
                </a:moveTo>
                <a:cubicBezTo>
                  <a:pt x="296" y="118"/>
                  <a:pt x="321" y="93"/>
                  <a:pt x="321" y="62"/>
                </a:cubicBezTo>
                <a:cubicBezTo>
                  <a:pt x="321" y="31"/>
                  <a:pt x="296" y="6"/>
                  <a:pt x="265" y="6"/>
                </a:cubicBezTo>
                <a:cubicBezTo>
                  <a:pt x="234" y="6"/>
                  <a:pt x="209" y="31"/>
                  <a:pt x="209" y="62"/>
                </a:cubicBezTo>
                <a:cubicBezTo>
                  <a:pt x="209" y="93"/>
                  <a:pt x="234" y="118"/>
                  <a:pt x="265" y="118"/>
                </a:cubicBezTo>
                <a:close/>
                <a:moveTo>
                  <a:pt x="348" y="200"/>
                </a:moveTo>
                <a:cubicBezTo>
                  <a:pt x="348" y="155"/>
                  <a:pt x="311" y="118"/>
                  <a:pt x="266" y="118"/>
                </a:cubicBezTo>
                <a:cubicBezTo>
                  <a:pt x="221" y="118"/>
                  <a:pt x="184" y="155"/>
                  <a:pt x="184" y="200"/>
                </a:cubicBezTo>
                <a:moveTo>
                  <a:pt x="141" y="71"/>
                </a:moveTo>
                <a:cubicBezTo>
                  <a:pt x="141" y="31"/>
                  <a:pt x="141" y="31"/>
                  <a:pt x="141" y="31"/>
                </a:cubicBezTo>
                <a:cubicBezTo>
                  <a:pt x="141" y="14"/>
                  <a:pt x="127" y="0"/>
                  <a:pt x="110" y="0"/>
                </a:cubicBezTo>
                <a:cubicBezTo>
                  <a:pt x="29" y="0"/>
                  <a:pt x="29" y="0"/>
                  <a:pt x="29" y="0"/>
                </a:cubicBezTo>
                <a:cubicBezTo>
                  <a:pt x="29" y="0"/>
                  <a:pt x="29" y="0"/>
                  <a:pt x="29" y="0"/>
                </a:cubicBezTo>
                <a:cubicBezTo>
                  <a:pt x="13" y="1"/>
                  <a:pt x="0" y="15"/>
                  <a:pt x="0" y="31"/>
                </a:cubicBezTo>
                <a:cubicBezTo>
                  <a:pt x="0" y="71"/>
                  <a:pt x="0" y="71"/>
                  <a:pt x="0" y="71"/>
                </a:cubicBezTo>
                <a:cubicBezTo>
                  <a:pt x="0" y="71"/>
                  <a:pt x="0" y="71"/>
                  <a:pt x="0" y="71"/>
                </a:cubicBezTo>
                <a:cubicBezTo>
                  <a:pt x="0" y="88"/>
                  <a:pt x="13" y="101"/>
                  <a:pt x="29" y="102"/>
                </a:cubicBezTo>
                <a:cubicBezTo>
                  <a:pt x="29" y="102"/>
                  <a:pt x="29" y="102"/>
                  <a:pt x="29" y="102"/>
                </a:cubicBezTo>
                <a:cubicBezTo>
                  <a:pt x="110" y="102"/>
                  <a:pt x="110" y="102"/>
                  <a:pt x="110" y="102"/>
                </a:cubicBezTo>
                <a:cubicBezTo>
                  <a:pt x="179" y="102"/>
                  <a:pt x="179" y="102"/>
                  <a:pt x="179" y="102"/>
                </a:cubicBezTo>
                <a:lnTo>
                  <a:pt x="141" y="71"/>
                </a:lnTo>
                <a:close/>
              </a:path>
            </a:pathLst>
          </a:custGeom>
          <a:noFill/>
          <a:ln w="1270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32742"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gradFill>
                <a:gsLst>
                  <a:gs pos="0">
                    <a:srgbClr val="505050"/>
                  </a:gs>
                  <a:gs pos="100000">
                    <a:srgbClr val="505050"/>
                  </a:gs>
                </a:gsLst>
              </a:gradFill>
              <a:effectLst/>
              <a:uLnTx/>
              <a:uFillTx/>
              <a:latin typeface="Segoe UI"/>
              <a:ea typeface="+mn-ea"/>
              <a:cs typeface="+mn-cs"/>
            </a:endParaRPr>
          </a:p>
        </p:txBody>
      </p:sp>
      <p:sp>
        <p:nvSpPr>
          <p:cNvPr id="54" name="magnify" title="Icon of a magnifying glass">
            <a:extLst>
              <a:ext uri="{FF2B5EF4-FFF2-40B4-BE49-F238E27FC236}">
                <a16:creationId xmlns:a16="http://schemas.microsoft.com/office/drawing/2014/main" id="{DE7084DF-E779-4503-B42D-8582E3612F01}"/>
              </a:ext>
            </a:extLst>
          </p:cNvPr>
          <p:cNvSpPr>
            <a:spLocks noChangeAspect="1" noEditPoints="1"/>
          </p:cNvSpPr>
          <p:nvPr/>
        </p:nvSpPr>
        <p:spPr bwMode="auto">
          <a:xfrm flipH="1">
            <a:off x="7061808" y="1378723"/>
            <a:ext cx="294058" cy="288438"/>
          </a:xfrm>
          <a:custGeom>
            <a:avLst/>
            <a:gdLst>
              <a:gd name="T0" fmla="*/ 112 w 343"/>
              <a:gd name="T1" fmla="*/ 223 h 338"/>
              <a:gd name="T2" fmla="*/ 0 w 343"/>
              <a:gd name="T3" fmla="*/ 111 h 338"/>
              <a:gd name="T4" fmla="*/ 112 w 343"/>
              <a:gd name="T5" fmla="*/ 0 h 338"/>
              <a:gd name="T6" fmla="*/ 223 w 343"/>
              <a:gd name="T7" fmla="*/ 111 h 338"/>
              <a:gd name="T8" fmla="*/ 112 w 343"/>
              <a:gd name="T9" fmla="*/ 223 h 338"/>
              <a:gd name="T10" fmla="*/ 343 w 343"/>
              <a:gd name="T11" fmla="*/ 338 h 338"/>
              <a:gd name="T12" fmla="*/ 191 w 343"/>
              <a:gd name="T13" fmla="*/ 189 h 338"/>
            </a:gdLst>
            <a:ahLst/>
            <a:cxnLst>
              <a:cxn ang="0">
                <a:pos x="T0" y="T1"/>
              </a:cxn>
              <a:cxn ang="0">
                <a:pos x="T2" y="T3"/>
              </a:cxn>
              <a:cxn ang="0">
                <a:pos x="T4" y="T5"/>
              </a:cxn>
              <a:cxn ang="0">
                <a:pos x="T6" y="T7"/>
              </a:cxn>
              <a:cxn ang="0">
                <a:pos x="T8" y="T9"/>
              </a:cxn>
              <a:cxn ang="0">
                <a:pos x="T10" y="T11"/>
              </a:cxn>
              <a:cxn ang="0">
                <a:pos x="T12" y="T13"/>
              </a:cxn>
            </a:cxnLst>
            <a:rect l="0" t="0" r="r" b="b"/>
            <a:pathLst>
              <a:path w="343" h="338">
                <a:moveTo>
                  <a:pt x="112" y="223"/>
                </a:moveTo>
                <a:cubicBezTo>
                  <a:pt x="50" y="223"/>
                  <a:pt x="0" y="173"/>
                  <a:pt x="0" y="111"/>
                </a:cubicBezTo>
                <a:cubicBezTo>
                  <a:pt x="0" y="50"/>
                  <a:pt x="50" y="0"/>
                  <a:pt x="112" y="0"/>
                </a:cubicBezTo>
                <a:cubicBezTo>
                  <a:pt x="173" y="0"/>
                  <a:pt x="223" y="50"/>
                  <a:pt x="223" y="111"/>
                </a:cubicBezTo>
                <a:cubicBezTo>
                  <a:pt x="223" y="173"/>
                  <a:pt x="173" y="223"/>
                  <a:pt x="112" y="223"/>
                </a:cubicBezTo>
                <a:close/>
                <a:moveTo>
                  <a:pt x="343" y="338"/>
                </a:moveTo>
                <a:cubicBezTo>
                  <a:pt x="191" y="189"/>
                  <a:pt x="191" y="189"/>
                  <a:pt x="191" y="189"/>
                </a:cubicBezTo>
              </a:path>
            </a:pathLst>
          </a:custGeom>
          <a:noFill/>
          <a:ln w="1270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505050"/>
                </a:solidFill>
                <a:effectLst/>
                <a:uLnTx/>
                <a:uFillTx/>
                <a:latin typeface="Segoe UI"/>
                <a:ea typeface="+mn-ea"/>
                <a:cs typeface="+mn-cs"/>
              </a:rPr>
              <a:t> </a:t>
            </a:r>
          </a:p>
        </p:txBody>
      </p:sp>
      <p:sp>
        <p:nvSpPr>
          <p:cNvPr id="56" name="Modern_workplace" title="Icon of three people connected by a dotted line">
            <a:extLst>
              <a:ext uri="{FF2B5EF4-FFF2-40B4-BE49-F238E27FC236}">
                <a16:creationId xmlns:a16="http://schemas.microsoft.com/office/drawing/2014/main" id="{0095C330-3C97-48C3-80D9-161CF01C8944}"/>
              </a:ext>
            </a:extLst>
          </p:cNvPr>
          <p:cNvSpPr>
            <a:spLocks noChangeAspect="1" noEditPoints="1"/>
          </p:cNvSpPr>
          <p:nvPr/>
        </p:nvSpPr>
        <p:spPr bwMode="auto">
          <a:xfrm>
            <a:off x="888683" y="3515158"/>
            <a:ext cx="334402" cy="324076"/>
          </a:xfrm>
          <a:custGeom>
            <a:avLst/>
            <a:gdLst>
              <a:gd name="T0" fmla="*/ 210 w 584"/>
              <a:gd name="T1" fmla="*/ 515 h 564"/>
              <a:gd name="T2" fmla="*/ 226 w 584"/>
              <a:gd name="T3" fmla="*/ 515 h 564"/>
              <a:gd name="T4" fmla="*/ 239 w 584"/>
              <a:gd name="T5" fmla="*/ 515 h 564"/>
              <a:gd name="T6" fmla="*/ 255 w 584"/>
              <a:gd name="T7" fmla="*/ 515 h 564"/>
              <a:gd name="T8" fmla="*/ 269 w 584"/>
              <a:gd name="T9" fmla="*/ 515 h 564"/>
              <a:gd name="T10" fmla="*/ 285 w 584"/>
              <a:gd name="T11" fmla="*/ 515 h 564"/>
              <a:gd name="T12" fmla="*/ 298 w 584"/>
              <a:gd name="T13" fmla="*/ 515 h 564"/>
              <a:gd name="T14" fmla="*/ 314 w 584"/>
              <a:gd name="T15" fmla="*/ 515 h 564"/>
              <a:gd name="T16" fmla="*/ 328 w 584"/>
              <a:gd name="T17" fmla="*/ 515 h 564"/>
              <a:gd name="T18" fmla="*/ 344 w 584"/>
              <a:gd name="T19" fmla="*/ 515 h 564"/>
              <a:gd name="T20" fmla="*/ 357 w 584"/>
              <a:gd name="T21" fmla="*/ 515 h 564"/>
              <a:gd name="T22" fmla="*/ 373 w 584"/>
              <a:gd name="T23" fmla="*/ 515 h 564"/>
              <a:gd name="T24" fmla="*/ 366 w 584"/>
              <a:gd name="T25" fmla="*/ 247 h 564"/>
              <a:gd name="T26" fmla="*/ 358 w 584"/>
              <a:gd name="T27" fmla="*/ 233 h 564"/>
              <a:gd name="T28" fmla="*/ 372 w 584"/>
              <a:gd name="T29" fmla="*/ 259 h 564"/>
              <a:gd name="T30" fmla="*/ 380 w 584"/>
              <a:gd name="T31" fmla="*/ 273 h 564"/>
              <a:gd name="T32" fmla="*/ 386 w 584"/>
              <a:gd name="T33" fmla="*/ 285 h 564"/>
              <a:gd name="T34" fmla="*/ 393 w 584"/>
              <a:gd name="T35" fmla="*/ 299 h 564"/>
              <a:gd name="T36" fmla="*/ 400 w 584"/>
              <a:gd name="T37" fmla="*/ 311 h 564"/>
              <a:gd name="T38" fmla="*/ 407 w 584"/>
              <a:gd name="T39" fmla="*/ 325 h 564"/>
              <a:gd name="T40" fmla="*/ 414 w 584"/>
              <a:gd name="T41" fmla="*/ 337 h 564"/>
              <a:gd name="T42" fmla="*/ 421 w 584"/>
              <a:gd name="T43" fmla="*/ 351 h 564"/>
              <a:gd name="T44" fmla="*/ 226 w 584"/>
              <a:gd name="T45" fmla="*/ 233 h 564"/>
              <a:gd name="T46" fmla="*/ 218 w 584"/>
              <a:gd name="T47" fmla="*/ 247 h 564"/>
              <a:gd name="T48" fmla="*/ 212 w 584"/>
              <a:gd name="T49" fmla="*/ 259 h 564"/>
              <a:gd name="T50" fmla="*/ 204 w 584"/>
              <a:gd name="T51" fmla="*/ 273 h 564"/>
              <a:gd name="T52" fmla="*/ 198 w 584"/>
              <a:gd name="T53" fmla="*/ 285 h 564"/>
              <a:gd name="T54" fmla="*/ 191 w 584"/>
              <a:gd name="T55" fmla="*/ 299 h 564"/>
              <a:gd name="T56" fmla="*/ 184 w 584"/>
              <a:gd name="T57" fmla="*/ 311 h 564"/>
              <a:gd name="T58" fmla="*/ 177 w 584"/>
              <a:gd name="T59" fmla="*/ 325 h 564"/>
              <a:gd name="T60" fmla="*/ 170 w 584"/>
              <a:gd name="T61" fmla="*/ 337 h 564"/>
              <a:gd name="T62" fmla="*/ 163 w 584"/>
              <a:gd name="T63" fmla="*/ 351 h 564"/>
              <a:gd name="T64" fmla="*/ 239 w 584"/>
              <a:gd name="T65" fmla="*/ 53 h 564"/>
              <a:gd name="T66" fmla="*/ 293 w 584"/>
              <a:gd name="T67" fmla="*/ 105 h 564"/>
              <a:gd name="T68" fmla="*/ 347 w 584"/>
              <a:gd name="T69" fmla="*/ 53 h 564"/>
              <a:gd name="T70" fmla="*/ 293 w 584"/>
              <a:gd name="T71" fmla="*/ 0 h 564"/>
              <a:gd name="T72" fmla="*/ 239 w 584"/>
              <a:gd name="T73" fmla="*/ 53 h 564"/>
              <a:gd name="T74" fmla="*/ 205 w 584"/>
              <a:gd name="T75" fmla="*/ 190 h 564"/>
              <a:gd name="T76" fmla="*/ 292 w 584"/>
              <a:gd name="T77" fmla="*/ 105 h 564"/>
              <a:gd name="T78" fmla="*/ 379 w 584"/>
              <a:gd name="T79" fmla="*/ 190 h 564"/>
              <a:gd name="T80" fmla="*/ 444 w 584"/>
              <a:gd name="T81" fmla="*/ 427 h 564"/>
              <a:gd name="T82" fmla="*/ 498 w 584"/>
              <a:gd name="T83" fmla="*/ 479 h 564"/>
              <a:gd name="T84" fmla="*/ 553 w 584"/>
              <a:gd name="T85" fmla="*/ 427 h 564"/>
              <a:gd name="T86" fmla="*/ 498 w 584"/>
              <a:gd name="T87" fmla="*/ 374 h 564"/>
              <a:gd name="T88" fmla="*/ 444 w 584"/>
              <a:gd name="T89" fmla="*/ 427 h 564"/>
              <a:gd name="T90" fmla="*/ 411 w 584"/>
              <a:gd name="T91" fmla="*/ 564 h 564"/>
              <a:gd name="T92" fmla="*/ 498 w 584"/>
              <a:gd name="T93" fmla="*/ 479 h 564"/>
              <a:gd name="T94" fmla="*/ 584 w 584"/>
              <a:gd name="T95" fmla="*/ 564 h 564"/>
              <a:gd name="T96" fmla="*/ 34 w 584"/>
              <a:gd name="T97" fmla="*/ 427 h 564"/>
              <a:gd name="T98" fmla="*/ 87 w 584"/>
              <a:gd name="T99" fmla="*/ 479 h 564"/>
              <a:gd name="T100" fmla="*/ 142 w 584"/>
              <a:gd name="T101" fmla="*/ 427 h 564"/>
              <a:gd name="T102" fmla="*/ 87 w 584"/>
              <a:gd name="T103" fmla="*/ 374 h 564"/>
              <a:gd name="T104" fmla="*/ 34 w 584"/>
              <a:gd name="T105" fmla="*/ 427 h 564"/>
              <a:gd name="T106" fmla="*/ 0 w 584"/>
              <a:gd name="T107" fmla="*/ 564 h 564"/>
              <a:gd name="T108" fmla="*/ 87 w 584"/>
              <a:gd name="T109" fmla="*/ 479 h 564"/>
              <a:gd name="T110" fmla="*/ 173 w 584"/>
              <a:gd name="T111" fmla="*/ 564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84" h="564">
                <a:moveTo>
                  <a:pt x="210" y="515"/>
                </a:moveTo>
                <a:cubicBezTo>
                  <a:pt x="226" y="515"/>
                  <a:pt x="226" y="515"/>
                  <a:pt x="226" y="515"/>
                </a:cubicBezTo>
                <a:moveTo>
                  <a:pt x="239" y="515"/>
                </a:moveTo>
                <a:cubicBezTo>
                  <a:pt x="255" y="515"/>
                  <a:pt x="255" y="515"/>
                  <a:pt x="255" y="515"/>
                </a:cubicBezTo>
                <a:moveTo>
                  <a:pt x="269" y="515"/>
                </a:moveTo>
                <a:cubicBezTo>
                  <a:pt x="285" y="515"/>
                  <a:pt x="285" y="515"/>
                  <a:pt x="285" y="515"/>
                </a:cubicBezTo>
                <a:moveTo>
                  <a:pt x="298" y="515"/>
                </a:moveTo>
                <a:cubicBezTo>
                  <a:pt x="314" y="515"/>
                  <a:pt x="314" y="515"/>
                  <a:pt x="314" y="515"/>
                </a:cubicBezTo>
                <a:moveTo>
                  <a:pt x="328" y="515"/>
                </a:moveTo>
                <a:cubicBezTo>
                  <a:pt x="344" y="515"/>
                  <a:pt x="344" y="515"/>
                  <a:pt x="344" y="515"/>
                </a:cubicBezTo>
                <a:moveTo>
                  <a:pt x="357" y="515"/>
                </a:moveTo>
                <a:cubicBezTo>
                  <a:pt x="373" y="515"/>
                  <a:pt x="373" y="515"/>
                  <a:pt x="373" y="515"/>
                </a:cubicBezTo>
                <a:moveTo>
                  <a:pt x="366" y="247"/>
                </a:moveTo>
                <a:cubicBezTo>
                  <a:pt x="358" y="233"/>
                  <a:pt x="358" y="233"/>
                  <a:pt x="358" y="233"/>
                </a:cubicBezTo>
                <a:moveTo>
                  <a:pt x="372" y="259"/>
                </a:moveTo>
                <a:cubicBezTo>
                  <a:pt x="380" y="273"/>
                  <a:pt x="380" y="273"/>
                  <a:pt x="380" y="273"/>
                </a:cubicBezTo>
                <a:moveTo>
                  <a:pt x="386" y="285"/>
                </a:moveTo>
                <a:cubicBezTo>
                  <a:pt x="393" y="299"/>
                  <a:pt x="393" y="299"/>
                  <a:pt x="393" y="299"/>
                </a:cubicBezTo>
                <a:moveTo>
                  <a:pt x="400" y="311"/>
                </a:moveTo>
                <a:cubicBezTo>
                  <a:pt x="407" y="325"/>
                  <a:pt x="407" y="325"/>
                  <a:pt x="407" y="325"/>
                </a:cubicBezTo>
                <a:moveTo>
                  <a:pt x="414" y="337"/>
                </a:moveTo>
                <a:cubicBezTo>
                  <a:pt x="421" y="351"/>
                  <a:pt x="421" y="351"/>
                  <a:pt x="421" y="351"/>
                </a:cubicBezTo>
                <a:moveTo>
                  <a:pt x="226" y="233"/>
                </a:moveTo>
                <a:cubicBezTo>
                  <a:pt x="218" y="247"/>
                  <a:pt x="218" y="247"/>
                  <a:pt x="218" y="247"/>
                </a:cubicBezTo>
                <a:moveTo>
                  <a:pt x="212" y="259"/>
                </a:moveTo>
                <a:cubicBezTo>
                  <a:pt x="204" y="273"/>
                  <a:pt x="204" y="273"/>
                  <a:pt x="204" y="273"/>
                </a:cubicBezTo>
                <a:moveTo>
                  <a:pt x="198" y="285"/>
                </a:moveTo>
                <a:cubicBezTo>
                  <a:pt x="191" y="299"/>
                  <a:pt x="191" y="299"/>
                  <a:pt x="191" y="299"/>
                </a:cubicBezTo>
                <a:moveTo>
                  <a:pt x="184" y="311"/>
                </a:moveTo>
                <a:cubicBezTo>
                  <a:pt x="177" y="325"/>
                  <a:pt x="177" y="325"/>
                  <a:pt x="177" y="325"/>
                </a:cubicBezTo>
                <a:moveTo>
                  <a:pt x="170" y="337"/>
                </a:moveTo>
                <a:cubicBezTo>
                  <a:pt x="163" y="351"/>
                  <a:pt x="163" y="351"/>
                  <a:pt x="163" y="351"/>
                </a:cubicBezTo>
                <a:moveTo>
                  <a:pt x="239" y="53"/>
                </a:moveTo>
                <a:cubicBezTo>
                  <a:pt x="239" y="82"/>
                  <a:pt x="263" y="105"/>
                  <a:pt x="293" y="105"/>
                </a:cubicBezTo>
                <a:cubicBezTo>
                  <a:pt x="322" y="105"/>
                  <a:pt x="347" y="82"/>
                  <a:pt x="347" y="53"/>
                </a:cubicBezTo>
                <a:cubicBezTo>
                  <a:pt x="347" y="24"/>
                  <a:pt x="322" y="0"/>
                  <a:pt x="293" y="0"/>
                </a:cubicBezTo>
                <a:cubicBezTo>
                  <a:pt x="263" y="0"/>
                  <a:pt x="239" y="24"/>
                  <a:pt x="239" y="53"/>
                </a:cubicBezTo>
                <a:close/>
                <a:moveTo>
                  <a:pt x="205" y="190"/>
                </a:moveTo>
                <a:cubicBezTo>
                  <a:pt x="205" y="143"/>
                  <a:pt x="244" y="105"/>
                  <a:pt x="292" y="105"/>
                </a:cubicBezTo>
                <a:cubicBezTo>
                  <a:pt x="340" y="105"/>
                  <a:pt x="379" y="143"/>
                  <a:pt x="379" y="190"/>
                </a:cubicBezTo>
                <a:moveTo>
                  <a:pt x="444" y="427"/>
                </a:moveTo>
                <a:cubicBezTo>
                  <a:pt x="444" y="456"/>
                  <a:pt x="469" y="479"/>
                  <a:pt x="498" y="479"/>
                </a:cubicBezTo>
                <a:cubicBezTo>
                  <a:pt x="528" y="479"/>
                  <a:pt x="553" y="456"/>
                  <a:pt x="553" y="427"/>
                </a:cubicBezTo>
                <a:cubicBezTo>
                  <a:pt x="553" y="398"/>
                  <a:pt x="528" y="374"/>
                  <a:pt x="498" y="374"/>
                </a:cubicBezTo>
                <a:cubicBezTo>
                  <a:pt x="469" y="374"/>
                  <a:pt x="444" y="398"/>
                  <a:pt x="444" y="427"/>
                </a:cubicBezTo>
                <a:close/>
                <a:moveTo>
                  <a:pt x="411" y="564"/>
                </a:moveTo>
                <a:cubicBezTo>
                  <a:pt x="411" y="517"/>
                  <a:pt x="449" y="479"/>
                  <a:pt x="498" y="479"/>
                </a:cubicBezTo>
                <a:cubicBezTo>
                  <a:pt x="546" y="479"/>
                  <a:pt x="584" y="517"/>
                  <a:pt x="584" y="564"/>
                </a:cubicBezTo>
                <a:moveTo>
                  <a:pt x="34" y="427"/>
                </a:moveTo>
                <a:cubicBezTo>
                  <a:pt x="34" y="456"/>
                  <a:pt x="58" y="479"/>
                  <a:pt x="87" y="479"/>
                </a:cubicBezTo>
                <a:cubicBezTo>
                  <a:pt x="117" y="479"/>
                  <a:pt x="142" y="456"/>
                  <a:pt x="142" y="427"/>
                </a:cubicBezTo>
                <a:cubicBezTo>
                  <a:pt x="142" y="398"/>
                  <a:pt x="117" y="374"/>
                  <a:pt x="87" y="374"/>
                </a:cubicBezTo>
                <a:cubicBezTo>
                  <a:pt x="58" y="374"/>
                  <a:pt x="34" y="398"/>
                  <a:pt x="34" y="427"/>
                </a:cubicBezTo>
                <a:close/>
                <a:moveTo>
                  <a:pt x="0" y="564"/>
                </a:moveTo>
                <a:cubicBezTo>
                  <a:pt x="0" y="517"/>
                  <a:pt x="38" y="479"/>
                  <a:pt x="87" y="479"/>
                </a:cubicBezTo>
                <a:cubicBezTo>
                  <a:pt x="135" y="479"/>
                  <a:pt x="173" y="517"/>
                  <a:pt x="173" y="564"/>
                </a:cubicBezTo>
              </a:path>
            </a:pathLst>
          </a:custGeom>
          <a:noFill/>
          <a:ln w="12700"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32742"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gradFill>
                <a:gsLst>
                  <a:gs pos="0">
                    <a:srgbClr val="505050"/>
                  </a:gs>
                  <a:gs pos="100000">
                    <a:srgbClr val="505050"/>
                  </a:gs>
                </a:gsLst>
              </a:gradFill>
              <a:effectLst/>
              <a:uLnTx/>
              <a:uFillTx/>
              <a:latin typeface="Segoe UI"/>
              <a:ea typeface="+mn-ea"/>
              <a:cs typeface="+mn-cs"/>
            </a:endParaRPr>
          </a:p>
        </p:txBody>
      </p:sp>
      <p:sp>
        <p:nvSpPr>
          <p:cNvPr id="57" name="Warning_E7BA" title="Icon of a triangle with an exclaimation point inside">
            <a:extLst>
              <a:ext uri="{FF2B5EF4-FFF2-40B4-BE49-F238E27FC236}">
                <a16:creationId xmlns:a16="http://schemas.microsoft.com/office/drawing/2014/main" id="{70BE40B4-8DB0-4E44-AD75-C67C97759B55}"/>
              </a:ext>
            </a:extLst>
          </p:cNvPr>
          <p:cNvSpPr>
            <a:spLocks noChangeAspect="1" noEditPoints="1"/>
          </p:cNvSpPr>
          <p:nvPr/>
        </p:nvSpPr>
        <p:spPr bwMode="auto">
          <a:xfrm>
            <a:off x="7042534" y="3522370"/>
            <a:ext cx="316703" cy="316864"/>
          </a:xfrm>
          <a:custGeom>
            <a:avLst/>
            <a:gdLst>
              <a:gd name="T0" fmla="*/ 0 w 3939"/>
              <a:gd name="T1" fmla="*/ 3941 h 3941"/>
              <a:gd name="T2" fmla="*/ 1970 w 3939"/>
              <a:gd name="T3" fmla="*/ 0 h 3941"/>
              <a:gd name="T4" fmla="*/ 3939 w 3939"/>
              <a:gd name="T5" fmla="*/ 3941 h 3941"/>
              <a:gd name="T6" fmla="*/ 0 w 3939"/>
              <a:gd name="T7" fmla="*/ 3941 h 3941"/>
              <a:gd name="T8" fmla="*/ 1970 w 3939"/>
              <a:gd name="T9" fmla="*/ 1144 h 3941"/>
              <a:gd name="T10" fmla="*/ 1970 w 3939"/>
              <a:gd name="T11" fmla="*/ 2911 h 3941"/>
              <a:gd name="T12" fmla="*/ 1970 w 3939"/>
              <a:gd name="T13" fmla="*/ 3205 h 3941"/>
              <a:gd name="T14" fmla="*/ 1970 w 3939"/>
              <a:gd name="T15" fmla="*/ 3500 h 39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39" h="3941">
                <a:moveTo>
                  <a:pt x="0" y="3941"/>
                </a:moveTo>
                <a:lnTo>
                  <a:pt x="1970" y="0"/>
                </a:lnTo>
                <a:lnTo>
                  <a:pt x="3939" y="3941"/>
                </a:lnTo>
                <a:lnTo>
                  <a:pt x="0" y="3941"/>
                </a:lnTo>
                <a:moveTo>
                  <a:pt x="1970" y="1144"/>
                </a:moveTo>
                <a:lnTo>
                  <a:pt x="1970" y="2911"/>
                </a:lnTo>
                <a:moveTo>
                  <a:pt x="1970" y="3205"/>
                </a:moveTo>
                <a:lnTo>
                  <a:pt x="1970" y="3500"/>
                </a:lnTo>
              </a:path>
            </a:pathLst>
          </a:custGeom>
          <a:noFill/>
          <a:ln w="1270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32742"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gradFill>
                <a:gsLst>
                  <a:gs pos="0">
                    <a:srgbClr val="505050"/>
                  </a:gs>
                  <a:gs pos="100000">
                    <a:srgbClr val="505050"/>
                  </a:gs>
                </a:gsLst>
                <a:lin ang="5400000" scaled="1"/>
              </a:gradFill>
              <a:effectLst/>
              <a:uLnTx/>
              <a:uFillTx/>
              <a:latin typeface="Segoe UI"/>
              <a:ea typeface="+mn-ea"/>
              <a:cs typeface="+mn-cs"/>
            </a:endParaRPr>
          </a:p>
        </p:txBody>
      </p:sp>
      <p:sp>
        <p:nvSpPr>
          <p:cNvPr id="31" name="Text Placeholder 2">
            <a:extLst>
              <a:ext uri="{FF2B5EF4-FFF2-40B4-BE49-F238E27FC236}">
                <a16:creationId xmlns:a16="http://schemas.microsoft.com/office/drawing/2014/main" id="{916E3EAC-7980-476C-9524-80D18F01E8B7}"/>
              </a:ext>
            </a:extLst>
          </p:cNvPr>
          <p:cNvSpPr>
            <a:spLocks noGrp="1"/>
          </p:cNvSpPr>
          <p:nvPr>
            <p:ph type="body" sz="quarter" idx="10"/>
          </p:nvPr>
        </p:nvSpPr>
        <p:spPr>
          <a:xfrm>
            <a:off x="209330" y="2560253"/>
            <a:ext cx="3049206" cy="800219"/>
          </a:xfrm>
        </p:spPr>
        <p:txBody>
          <a:bodyPr/>
          <a:lstStyle/>
          <a:p>
            <a:pPr>
              <a:lnSpc>
                <a:spcPct val="100000"/>
              </a:lnSpc>
            </a:pPr>
            <a:r>
              <a:rPr lang="en-US" sz="2000" dirty="0">
                <a:solidFill>
                  <a:schemeClr val="tx1">
                    <a:lumMod val="75000"/>
                  </a:schemeClr>
                </a:solidFill>
                <a:latin typeface="+mn-lt"/>
                <a:cs typeface="Segoe UI Light" panose="020B0502040204020203" pitchFamily="34" charset="0"/>
              </a:rPr>
              <a:t>Locating the right Microsoft content</a:t>
            </a:r>
          </a:p>
        </p:txBody>
      </p:sp>
      <p:sp>
        <p:nvSpPr>
          <p:cNvPr id="32" name="Text Placeholder 2">
            <a:extLst>
              <a:ext uri="{FF2B5EF4-FFF2-40B4-BE49-F238E27FC236}">
                <a16:creationId xmlns:a16="http://schemas.microsoft.com/office/drawing/2014/main" id="{345CF678-DC1A-4A6C-9C4A-A2D36A63A33B}"/>
              </a:ext>
            </a:extLst>
          </p:cNvPr>
          <p:cNvSpPr txBox="1">
            <a:spLocks/>
          </p:cNvSpPr>
          <p:nvPr/>
        </p:nvSpPr>
        <p:spPr>
          <a:xfrm>
            <a:off x="3443620" y="2560254"/>
            <a:ext cx="2774617" cy="800219"/>
          </a:xfrm>
          <a:prstGeom prst="rect">
            <a:avLst/>
          </a:prstGeom>
        </p:spPr>
        <p:txBody>
          <a:bodyPr vert="horz" wrap="square" lIns="146304" tIns="91440" rIns="146304" bIns="91440" rtlCol="0">
            <a:spAutoFit/>
          </a:bodyPr>
          <a:lstStyle>
            <a:lvl1pPr marL="0" marR="0" indent="0" algn="l" defTabSz="932742" rtl="0" eaLnBrk="1" fontAlgn="auto" latinLnBrk="0" hangingPunct="1">
              <a:lnSpc>
                <a:spcPct val="90000"/>
              </a:lnSpc>
              <a:spcBef>
                <a:spcPts val="1224"/>
              </a:spcBef>
              <a:spcAft>
                <a:spcPts val="0"/>
              </a:spcAft>
              <a:buClr>
                <a:schemeClr val="tx1"/>
              </a:buClr>
              <a:buSzPct val="90000"/>
              <a:buFont typeface="Wingdings" pitchFamily="2" charset="2"/>
              <a:buNone/>
              <a:tabLst/>
              <a:defRPr sz="3600" kern="1200" spc="0" baseline="0">
                <a:solidFill>
                  <a:schemeClr val="tx2"/>
                </a:solidFill>
                <a:latin typeface="+mj-lt"/>
                <a:ea typeface="+mn-ea"/>
                <a:cs typeface="+mn-cs"/>
              </a:defRPr>
            </a:lvl1pPr>
            <a:lvl2pPr marL="0" marR="0" indent="0" algn="l" defTabSz="932742" rtl="0" eaLnBrk="1" fontAlgn="auto" latinLnBrk="0" hangingPunct="1">
              <a:lnSpc>
                <a:spcPct val="90000"/>
              </a:lnSpc>
              <a:spcBef>
                <a:spcPts val="800"/>
              </a:spcBef>
              <a:spcAft>
                <a:spcPts val="0"/>
              </a:spcAft>
              <a:buClr>
                <a:schemeClr val="tx1"/>
              </a:buClr>
              <a:buSzPct val="90000"/>
              <a:buFont typeface="Arial" pitchFamily="34" charset="0"/>
              <a:buNone/>
              <a:tabLst/>
              <a:defRPr sz="2000" kern="1200" spc="0" baseline="0">
                <a:solidFill>
                  <a:schemeClr val="tx1"/>
                </a:solidFill>
                <a:latin typeface="+mj-lt"/>
                <a:ea typeface="+mn-ea"/>
                <a:cs typeface="+mn-cs"/>
              </a:defRPr>
            </a:lvl2pPr>
            <a:lvl3pPr marL="231775" marR="0" indent="0" algn="l" defTabSz="932742" rtl="0" eaLnBrk="1" fontAlgn="auto" latinLnBrk="0" hangingPunct="1">
              <a:lnSpc>
                <a:spcPct val="90000"/>
              </a:lnSpc>
              <a:spcBef>
                <a:spcPts val="800"/>
              </a:spcBef>
              <a:spcAft>
                <a:spcPts val="0"/>
              </a:spcAft>
              <a:buClr>
                <a:schemeClr val="tx1"/>
              </a:buClr>
              <a:buSzPct val="90000"/>
              <a:buFont typeface="Arial" pitchFamily="34" charset="0"/>
              <a:buNone/>
              <a:tabLst/>
              <a:defRPr sz="1400" kern="1200" spc="0" baseline="0">
                <a:solidFill>
                  <a:schemeClr val="tx1"/>
                </a:solidFill>
                <a:latin typeface="+mn-lt"/>
                <a:ea typeface="+mn-ea"/>
                <a:cs typeface="+mn-cs"/>
              </a:defRPr>
            </a:lvl3pPr>
            <a:lvl4pPr marL="460375" marR="0" indent="0" algn="l" defTabSz="932742" rtl="0" eaLnBrk="1" fontAlgn="auto" latinLnBrk="0" hangingPunct="1">
              <a:lnSpc>
                <a:spcPct val="90000"/>
              </a:lnSpc>
              <a:spcBef>
                <a:spcPts val="800"/>
              </a:spcBef>
              <a:spcAft>
                <a:spcPts val="0"/>
              </a:spcAft>
              <a:buClr>
                <a:schemeClr val="tx1"/>
              </a:buClr>
              <a:buSzPct val="90000"/>
              <a:buFont typeface="Arial" pitchFamily="34" charset="0"/>
              <a:buNone/>
              <a:tabLst/>
              <a:defRPr sz="1400" kern="1200" spc="0" baseline="0">
                <a:solidFill>
                  <a:schemeClr val="tx1"/>
                </a:solidFill>
                <a:latin typeface="+mn-lt"/>
                <a:ea typeface="+mn-ea"/>
                <a:cs typeface="+mn-cs"/>
              </a:defRPr>
            </a:lvl4pPr>
            <a:lvl5pPr marL="685800" marR="0" indent="0" algn="l" defTabSz="914400" rtl="0" eaLnBrk="1" fontAlgn="auto" latinLnBrk="0" hangingPunct="1">
              <a:lnSpc>
                <a:spcPct val="90000"/>
              </a:lnSpc>
              <a:spcBef>
                <a:spcPts val="800"/>
              </a:spcBef>
              <a:spcAft>
                <a:spcPts val="0"/>
              </a:spcAft>
              <a:buClr>
                <a:schemeClr val="tx1"/>
              </a:buClr>
              <a:buSzPct val="90000"/>
              <a:buFont typeface="Arial" pitchFamily="34" charset="0"/>
              <a:buNone/>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ts val="1224"/>
              </a:spcBef>
              <a:spcAft>
                <a:spcPts val="0"/>
              </a:spcAft>
              <a:buClr>
                <a:srgbClr val="505050"/>
              </a:buClr>
              <a:buSzPct val="90000"/>
              <a:buFont typeface="Wingdings" pitchFamily="2" charset="2"/>
              <a:buNone/>
              <a:tabLst/>
              <a:defRPr/>
            </a:pPr>
            <a:r>
              <a:rPr kumimoji="0" lang="en-US" sz="2000" b="0" i="0" u="none" strike="noStrike" kern="1200" cap="none" spc="0" normalizeH="0" baseline="0" noProof="0" dirty="0">
                <a:ln>
                  <a:noFill/>
                </a:ln>
                <a:solidFill>
                  <a:srgbClr val="505050">
                    <a:lumMod val="75000"/>
                  </a:srgbClr>
                </a:solidFill>
                <a:effectLst/>
                <a:uLnTx/>
                <a:uFillTx/>
                <a:latin typeface="+mn-lt"/>
                <a:ea typeface="+mn-ea"/>
                <a:cs typeface="Segoe UI Light" panose="020B0502040204020203" pitchFamily="34" charset="0"/>
              </a:rPr>
              <a:t>Pulling together cohesive campaigns</a:t>
            </a:r>
          </a:p>
        </p:txBody>
      </p:sp>
      <p:sp>
        <p:nvSpPr>
          <p:cNvPr id="40" name="Text Placeholder 2">
            <a:extLst>
              <a:ext uri="{FF2B5EF4-FFF2-40B4-BE49-F238E27FC236}">
                <a16:creationId xmlns:a16="http://schemas.microsoft.com/office/drawing/2014/main" id="{CB9A7F7A-6109-4E4B-B147-B8C6E6416C87}"/>
              </a:ext>
            </a:extLst>
          </p:cNvPr>
          <p:cNvSpPr txBox="1">
            <a:spLocks/>
          </p:cNvSpPr>
          <p:nvPr/>
        </p:nvSpPr>
        <p:spPr>
          <a:xfrm>
            <a:off x="6426650" y="2560254"/>
            <a:ext cx="2669071" cy="1107996"/>
          </a:xfrm>
          <a:prstGeom prst="rect">
            <a:avLst/>
          </a:prstGeom>
        </p:spPr>
        <p:txBody>
          <a:bodyPr vert="horz" wrap="square" lIns="146304" tIns="91440" rIns="146304" bIns="91440" rtlCol="0">
            <a:spAutoFit/>
          </a:bodyPr>
          <a:lstStyle>
            <a:lvl1pPr marL="0" marR="0" indent="0" algn="l" defTabSz="932742" rtl="0" eaLnBrk="1" fontAlgn="auto" latinLnBrk="0" hangingPunct="1">
              <a:lnSpc>
                <a:spcPct val="90000"/>
              </a:lnSpc>
              <a:spcBef>
                <a:spcPts val="1224"/>
              </a:spcBef>
              <a:spcAft>
                <a:spcPts val="0"/>
              </a:spcAft>
              <a:buClr>
                <a:schemeClr val="tx1"/>
              </a:buClr>
              <a:buSzPct val="90000"/>
              <a:buFont typeface="Wingdings" pitchFamily="2" charset="2"/>
              <a:buNone/>
              <a:tabLst/>
              <a:defRPr sz="3600" kern="1200" spc="0" baseline="0">
                <a:solidFill>
                  <a:schemeClr val="tx2"/>
                </a:solidFill>
                <a:latin typeface="+mj-lt"/>
                <a:ea typeface="+mn-ea"/>
                <a:cs typeface="+mn-cs"/>
              </a:defRPr>
            </a:lvl1pPr>
            <a:lvl2pPr marL="0" marR="0" indent="0" algn="l" defTabSz="932742" rtl="0" eaLnBrk="1" fontAlgn="auto" latinLnBrk="0" hangingPunct="1">
              <a:lnSpc>
                <a:spcPct val="90000"/>
              </a:lnSpc>
              <a:spcBef>
                <a:spcPts val="800"/>
              </a:spcBef>
              <a:spcAft>
                <a:spcPts val="0"/>
              </a:spcAft>
              <a:buClr>
                <a:schemeClr val="tx1"/>
              </a:buClr>
              <a:buSzPct val="90000"/>
              <a:buFont typeface="Arial" pitchFamily="34" charset="0"/>
              <a:buNone/>
              <a:tabLst/>
              <a:defRPr sz="2000" kern="1200" spc="0" baseline="0">
                <a:solidFill>
                  <a:schemeClr val="tx1"/>
                </a:solidFill>
                <a:latin typeface="+mj-lt"/>
                <a:ea typeface="+mn-ea"/>
                <a:cs typeface="+mn-cs"/>
              </a:defRPr>
            </a:lvl2pPr>
            <a:lvl3pPr marL="231775" marR="0" indent="0" algn="l" defTabSz="932742" rtl="0" eaLnBrk="1" fontAlgn="auto" latinLnBrk="0" hangingPunct="1">
              <a:lnSpc>
                <a:spcPct val="90000"/>
              </a:lnSpc>
              <a:spcBef>
                <a:spcPts val="800"/>
              </a:spcBef>
              <a:spcAft>
                <a:spcPts val="0"/>
              </a:spcAft>
              <a:buClr>
                <a:schemeClr val="tx1"/>
              </a:buClr>
              <a:buSzPct val="90000"/>
              <a:buFont typeface="Arial" pitchFamily="34" charset="0"/>
              <a:buNone/>
              <a:tabLst/>
              <a:defRPr sz="1400" kern="1200" spc="0" baseline="0">
                <a:solidFill>
                  <a:schemeClr val="tx1"/>
                </a:solidFill>
                <a:latin typeface="+mn-lt"/>
                <a:ea typeface="+mn-ea"/>
                <a:cs typeface="+mn-cs"/>
              </a:defRPr>
            </a:lvl3pPr>
            <a:lvl4pPr marL="460375" marR="0" indent="0" algn="l" defTabSz="932742" rtl="0" eaLnBrk="1" fontAlgn="auto" latinLnBrk="0" hangingPunct="1">
              <a:lnSpc>
                <a:spcPct val="90000"/>
              </a:lnSpc>
              <a:spcBef>
                <a:spcPts val="800"/>
              </a:spcBef>
              <a:spcAft>
                <a:spcPts val="0"/>
              </a:spcAft>
              <a:buClr>
                <a:schemeClr val="tx1"/>
              </a:buClr>
              <a:buSzPct val="90000"/>
              <a:buFont typeface="Arial" pitchFamily="34" charset="0"/>
              <a:buNone/>
              <a:tabLst/>
              <a:defRPr sz="1400" kern="1200" spc="0" baseline="0">
                <a:solidFill>
                  <a:schemeClr val="tx1"/>
                </a:solidFill>
                <a:latin typeface="+mn-lt"/>
                <a:ea typeface="+mn-ea"/>
                <a:cs typeface="+mn-cs"/>
              </a:defRPr>
            </a:lvl4pPr>
            <a:lvl5pPr marL="685800" marR="0" indent="0" algn="l" defTabSz="914400" rtl="0" eaLnBrk="1" fontAlgn="auto" latinLnBrk="0" hangingPunct="1">
              <a:lnSpc>
                <a:spcPct val="90000"/>
              </a:lnSpc>
              <a:spcBef>
                <a:spcPts val="800"/>
              </a:spcBef>
              <a:spcAft>
                <a:spcPts val="0"/>
              </a:spcAft>
              <a:buClr>
                <a:schemeClr val="tx1"/>
              </a:buClr>
              <a:buSzPct val="90000"/>
              <a:buFont typeface="Arial" pitchFamily="34" charset="0"/>
              <a:buNone/>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ts val="1224"/>
              </a:spcBef>
              <a:spcAft>
                <a:spcPts val="0"/>
              </a:spcAft>
              <a:buClr>
                <a:srgbClr val="505050"/>
              </a:buClr>
              <a:buSzPct val="90000"/>
              <a:buFont typeface="Wingdings" pitchFamily="2" charset="2"/>
              <a:buNone/>
              <a:tabLst/>
              <a:defRPr/>
            </a:pPr>
            <a:r>
              <a:rPr kumimoji="0" lang="en-US" sz="2000" b="0" i="0" u="none" strike="noStrike" kern="1200" cap="none" spc="0" normalizeH="0" baseline="0" noProof="0" dirty="0">
                <a:ln>
                  <a:noFill/>
                </a:ln>
                <a:solidFill>
                  <a:srgbClr val="505050">
                    <a:lumMod val="75000"/>
                  </a:srgbClr>
                </a:solidFill>
                <a:effectLst/>
                <a:uLnTx/>
                <a:uFillTx/>
                <a:latin typeface="+mn-lt"/>
                <a:ea typeface="+mn-ea"/>
                <a:cs typeface="Segoe UI Light" panose="020B0502040204020203" pitchFamily="34" charset="0"/>
              </a:rPr>
              <a:t>Managing multiple social media accounts</a:t>
            </a:r>
          </a:p>
        </p:txBody>
      </p:sp>
      <p:sp>
        <p:nvSpPr>
          <p:cNvPr id="55" name="Text Placeholder 2">
            <a:extLst>
              <a:ext uri="{FF2B5EF4-FFF2-40B4-BE49-F238E27FC236}">
                <a16:creationId xmlns:a16="http://schemas.microsoft.com/office/drawing/2014/main" id="{9893D148-5D43-4768-88AF-EC424F5F2EE2}"/>
              </a:ext>
            </a:extLst>
          </p:cNvPr>
          <p:cNvSpPr txBox="1">
            <a:spLocks/>
          </p:cNvSpPr>
          <p:nvPr/>
        </p:nvSpPr>
        <p:spPr>
          <a:xfrm>
            <a:off x="9436751" y="2560254"/>
            <a:ext cx="2760100" cy="800219"/>
          </a:xfrm>
          <a:prstGeom prst="rect">
            <a:avLst/>
          </a:prstGeom>
        </p:spPr>
        <p:txBody>
          <a:bodyPr vert="horz" wrap="square" lIns="146304" tIns="91440" rIns="146304" bIns="91440" rtlCol="0">
            <a:spAutoFit/>
          </a:bodyPr>
          <a:lstStyle>
            <a:lvl1pPr marL="0" marR="0" indent="0" algn="l" defTabSz="932742" rtl="0" eaLnBrk="1" fontAlgn="auto" latinLnBrk="0" hangingPunct="1">
              <a:lnSpc>
                <a:spcPct val="90000"/>
              </a:lnSpc>
              <a:spcBef>
                <a:spcPts val="1224"/>
              </a:spcBef>
              <a:spcAft>
                <a:spcPts val="0"/>
              </a:spcAft>
              <a:buClr>
                <a:schemeClr val="tx1"/>
              </a:buClr>
              <a:buSzPct val="90000"/>
              <a:buFont typeface="Wingdings" pitchFamily="2" charset="2"/>
              <a:buNone/>
              <a:tabLst/>
              <a:defRPr sz="3600" kern="1200" spc="0" baseline="0">
                <a:solidFill>
                  <a:schemeClr val="tx2"/>
                </a:solidFill>
                <a:latin typeface="+mj-lt"/>
                <a:ea typeface="+mn-ea"/>
                <a:cs typeface="+mn-cs"/>
              </a:defRPr>
            </a:lvl1pPr>
            <a:lvl2pPr marL="0" marR="0" indent="0" algn="l" defTabSz="932742" rtl="0" eaLnBrk="1" fontAlgn="auto" latinLnBrk="0" hangingPunct="1">
              <a:lnSpc>
                <a:spcPct val="90000"/>
              </a:lnSpc>
              <a:spcBef>
                <a:spcPts val="800"/>
              </a:spcBef>
              <a:spcAft>
                <a:spcPts val="0"/>
              </a:spcAft>
              <a:buClr>
                <a:schemeClr val="tx1"/>
              </a:buClr>
              <a:buSzPct val="90000"/>
              <a:buFont typeface="Arial" pitchFamily="34" charset="0"/>
              <a:buNone/>
              <a:tabLst/>
              <a:defRPr sz="2000" kern="1200" spc="0" baseline="0">
                <a:solidFill>
                  <a:schemeClr val="tx1"/>
                </a:solidFill>
                <a:latin typeface="+mj-lt"/>
                <a:ea typeface="+mn-ea"/>
                <a:cs typeface="+mn-cs"/>
              </a:defRPr>
            </a:lvl2pPr>
            <a:lvl3pPr marL="231775" marR="0" indent="0" algn="l" defTabSz="932742" rtl="0" eaLnBrk="1" fontAlgn="auto" latinLnBrk="0" hangingPunct="1">
              <a:lnSpc>
                <a:spcPct val="90000"/>
              </a:lnSpc>
              <a:spcBef>
                <a:spcPts val="800"/>
              </a:spcBef>
              <a:spcAft>
                <a:spcPts val="0"/>
              </a:spcAft>
              <a:buClr>
                <a:schemeClr val="tx1"/>
              </a:buClr>
              <a:buSzPct val="90000"/>
              <a:buFont typeface="Arial" pitchFamily="34" charset="0"/>
              <a:buNone/>
              <a:tabLst/>
              <a:defRPr sz="1400" kern="1200" spc="0" baseline="0">
                <a:solidFill>
                  <a:schemeClr val="tx1"/>
                </a:solidFill>
                <a:latin typeface="+mn-lt"/>
                <a:ea typeface="+mn-ea"/>
                <a:cs typeface="+mn-cs"/>
              </a:defRPr>
            </a:lvl3pPr>
            <a:lvl4pPr marL="460375" marR="0" indent="0" algn="l" defTabSz="932742" rtl="0" eaLnBrk="1" fontAlgn="auto" latinLnBrk="0" hangingPunct="1">
              <a:lnSpc>
                <a:spcPct val="90000"/>
              </a:lnSpc>
              <a:spcBef>
                <a:spcPts val="800"/>
              </a:spcBef>
              <a:spcAft>
                <a:spcPts val="0"/>
              </a:spcAft>
              <a:buClr>
                <a:schemeClr val="tx1"/>
              </a:buClr>
              <a:buSzPct val="90000"/>
              <a:buFont typeface="Arial" pitchFamily="34" charset="0"/>
              <a:buNone/>
              <a:tabLst/>
              <a:defRPr sz="1400" kern="1200" spc="0" baseline="0">
                <a:solidFill>
                  <a:schemeClr val="tx1"/>
                </a:solidFill>
                <a:latin typeface="+mn-lt"/>
                <a:ea typeface="+mn-ea"/>
                <a:cs typeface="+mn-cs"/>
              </a:defRPr>
            </a:lvl4pPr>
            <a:lvl5pPr marL="685800" marR="0" indent="0" algn="l" defTabSz="914400" rtl="0" eaLnBrk="1" fontAlgn="auto" latinLnBrk="0" hangingPunct="1">
              <a:lnSpc>
                <a:spcPct val="90000"/>
              </a:lnSpc>
              <a:spcBef>
                <a:spcPts val="800"/>
              </a:spcBef>
              <a:spcAft>
                <a:spcPts val="0"/>
              </a:spcAft>
              <a:buClr>
                <a:schemeClr val="tx1"/>
              </a:buClr>
              <a:buSzPct val="90000"/>
              <a:buFont typeface="Arial" pitchFamily="34" charset="0"/>
              <a:buNone/>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ts val="1224"/>
              </a:spcBef>
              <a:spcAft>
                <a:spcPts val="0"/>
              </a:spcAft>
              <a:buClr>
                <a:srgbClr val="505050"/>
              </a:buClr>
              <a:buSzPct val="90000"/>
              <a:buFont typeface="Wingdings" pitchFamily="2" charset="2"/>
              <a:buNone/>
              <a:tabLst/>
              <a:defRPr/>
            </a:pPr>
            <a:r>
              <a:rPr lang="en-US" sz="2000" dirty="0">
                <a:solidFill>
                  <a:srgbClr val="505050">
                    <a:lumMod val="75000"/>
                  </a:srgbClr>
                </a:solidFill>
                <a:latin typeface="+mn-lt"/>
                <a:cs typeface="Segoe UI Light" panose="020B0502040204020203" pitchFamily="34" charset="0"/>
              </a:rPr>
              <a:t>Tracking ROI on social media</a:t>
            </a:r>
            <a:endParaRPr kumimoji="0" lang="en-US" sz="2000" b="0" i="0" u="none" strike="noStrike" kern="1200" cap="none" spc="0" normalizeH="0" baseline="0" noProof="0" dirty="0">
              <a:ln>
                <a:noFill/>
              </a:ln>
              <a:solidFill>
                <a:srgbClr val="505050">
                  <a:lumMod val="75000"/>
                </a:srgbClr>
              </a:solidFill>
              <a:effectLst/>
              <a:uLnTx/>
              <a:uFillTx/>
              <a:latin typeface="+mn-lt"/>
              <a:ea typeface="+mn-ea"/>
              <a:cs typeface="Segoe UI Light" panose="020B0502040204020203" pitchFamily="34" charset="0"/>
            </a:endParaRPr>
          </a:p>
        </p:txBody>
      </p:sp>
      <p:cxnSp>
        <p:nvCxnSpPr>
          <p:cNvPr id="4" name="Straight Connector 3">
            <a:extLst>
              <a:ext uri="{FF2B5EF4-FFF2-40B4-BE49-F238E27FC236}">
                <a16:creationId xmlns:a16="http://schemas.microsoft.com/office/drawing/2014/main" id="{D63F3580-5CFA-4261-9C99-21A82530FF59}"/>
              </a:ext>
            </a:extLst>
          </p:cNvPr>
          <p:cNvCxnSpPr>
            <a:cxnSpLocks/>
          </p:cNvCxnSpPr>
          <p:nvPr/>
        </p:nvCxnSpPr>
        <p:spPr>
          <a:xfrm>
            <a:off x="3170237" y="1363662"/>
            <a:ext cx="0" cy="2475572"/>
          </a:xfrm>
          <a:prstGeom prst="line">
            <a:avLst/>
          </a:prstGeom>
          <a:ln w="1270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7413F8AB-7282-43B7-BA00-B515CF0734BF}"/>
              </a:ext>
            </a:extLst>
          </p:cNvPr>
          <p:cNvCxnSpPr>
            <a:cxnSpLocks/>
          </p:cNvCxnSpPr>
          <p:nvPr/>
        </p:nvCxnSpPr>
        <p:spPr>
          <a:xfrm>
            <a:off x="6218237" y="1363662"/>
            <a:ext cx="0" cy="2475572"/>
          </a:xfrm>
          <a:prstGeom prst="line">
            <a:avLst/>
          </a:prstGeom>
          <a:ln w="1270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F40E1310-8951-40AD-9378-BD8F9AD8668C}"/>
              </a:ext>
            </a:extLst>
          </p:cNvPr>
          <p:cNvCxnSpPr>
            <a:cxnSpLocks/>
          </p:cNvCxnSpPr>
          <p:nvPr/>
        </p:nvCxnSpPr>
        <p:spPr>
          <a:xfrm>
            <a:off x="9266237" y="1363662"/>
            <a:ext cx="0" cy="2475572"/>
          </a:xfrm>
          <a:prstGeom prst="line">
            <a:avLst/>
          </a:prstGeom>
          <a:ln w="12700">
            <a:solidFill>
              <a:schemeClr val="bg1">
                <a:lumMod val="85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7" name="Text Placeholder 2">
            <a:extLst>
              <a:ext uri="{FF2B5EF4-FFF2-40B4-BE49-F238E27FC236}">
                <a16:creationId xmlns:a16="http://schemas.microsoft.com/office/drawing/2014/main" id="{615FD4C4-14A1-4C76-8F3E-DF5C5B09B24A}"/>
              </a:ext>
            </a:extLst>
          </p:cNvPr>
          <p:cNvSpPr txBox="1">
            <a:spLocks/>
          </p:cNvSpPr>
          <p:nvPr/>
        </p:nvSpPr>
        <p:spPr>
          <a:xfrm>
            <a:off x="232841" y="4750560"/>
            <a:ext cx="583904" cy="1200329"/>
          </a:xfrm>
          <a:prstGeom prst="rect">
            <a:avLst/>
          </a:prstGeom>
        </p:spPr>
        <p:txBody>
          <a:bodyPr vert="horz" wrap="square" lIns="146304" tIns="91440" rIns="146304" bIns="91440" rtlCol="0">
            <a:spAutoFit/>
          </a:bodyPr>
          <a:lstStyle>
            <a:lvl1pPr marL="0" marR="0" indent="0" algn="l" defTabSz="932742" rtl="0" eaLnBrk="1" fontAlgn="auto" latinLnBrk="0" hangingPunct="1">
              <a:lnSpc>
                <a:spcPct val="90000"/>
              </a:lnSpc>
              <a:spcBef>
                <a:spcPts val="1224"/>
              </a:spcBef>
              <a:spcAft>
                <a:spcPts val="0"/>
              </a:spcAft>
              <a:buClr>
                <a:schemeClr val="tx1"/>
              </a:buClr>
              <a:buSzPct val="90000"/>
              <a:buFont typeface="Wingdings" pitchFamily="2" charset="2"/>
              <a:buNone/>
              <a:tabLst/>
              <a:defRPr sz="3600" kern="1200" spc="0" baseline="0">
                <a:solidFill>
                  <a:schemeClr val="tx2"/>
                </a:solidFill>
                <a:latin typeface="+mj-lt"/>
                <a:ea typeface="+mn-ea"/>
                <a:cs typeface="+mn-cs"/>
              </a:defRPr>
            </a:lvl1pPr>
            <a:lvl2pPr marL="0" marR="0" indent="0" algn="l" defTabSz="932742" rtl="0" eaLnBrk="1" fontAlgn="auto" latinLnBrk="0" hangingPunct="1">
              <a:lnSpc>
                <a:spcPct val="90000"/>
              </a:lnSpc>
              <a:spcBef>
                <a:spcPts val="800"/>
              </a:spcBef>
              <a:spcAft>
                <a:spcPts val="0"/>
              </a:spcAft>
              <a:buClr>
                <a:schemeClr val="tx1"/>
              </a:buClr>
              <a:buSzPct val="90000"/>
              <a:buFont typeface="Arial" pitchFamily="34" charset="0"/>
              <a:buNone/>
              <a:tabLst/>
              <a:defRPr sz="2000" kern="1200" spc="0" baseline="0">
                <a:solidFill>
                  <a:schemeClr val="tx1"/>
                </a:solidFill>
                <a:latin typeface="+mj-lt"/>
                <a:ea typeface="+mn-ea"/>
                <a:cs typeface="+mn-cs"/>
              </a:defRPr>
            </a:lvl2pPr>
            <a:lvl3pPr marL="231775" marR="0" indent="0" algn="l" defTabSz="932742" rtl="0" eaLnBrk="1" fontAlgn="auto" latinLnBrk="0" hangingPunct="1">
              <a:lnSpc>
                <a:spcPct val="90000"/>
              </a:lnSpc>
              <a:spcBef>
                <a:spcPts val="800"/>
              </a:spcBef>
              <a:spcAft>
                <a:spcPts val="0"/>
              </a:spcAft>
              <a:buClr>
                <a:schemeClr val="tx1"/>
              </a:buClr>
              <a:buSzPct val="90000"/>
              <a:buFont typeface="Arial" pitchFamily="34" charset="0"/>
              <a:buNone/>
              <a:tabLst/>
              <a:defRPr sz="1400" kern="1200" spc="0" baseline="0">
                <a:solidFill>
                  <a:schemeClr val="tx1"/>
                </a:solidFill>
                <a:latin typeface="+mn-lt"/>
                <a:ea typeface="+mn-ea"/>
                <a:cs typeface="+mn-cs"/>
              </a:defRPr>
            </a:lvl3pPr>
            <a:lvl4pPr marL="460375" marR="0" indent="0" algn="l" defTabSz="932742" rtl="0" eaLnBrk="1" fontAlgn="auto" latinLnBrk="0" hangingPunct="1">
              <a:lnSpc>
                <a:spcPct val="90000"/>
              </a:lnSpc>
              <a:spcBef>
                <a:spcPts val="800"/>
              </a:spcBef>
              <a:spcAft>
                <a:spcPts val="0"/>
              </a:spcAft>
              <a:buClr>
                <a:schemeClr val="tx1"/>
              </a:buClr>
              <a:buSzPct val="90000"/>
              <a:buFont typeface="Arial" pitchFamily="34" charset="0"/>
              <a:buNone/>
              <a:tabLst/>
              <a:defRPr sz="1400" kern="1200" spc="0" baseline="0">
                <a:solidFill>
                  <a:schemeClr val="tx1"/>
                </a:solidFill>
                <a:latin typeface="+mn-lt"/>
                <a:ea typeface="+mn-ea"/>
                <a:cs typeface="+mn-cs"/>
              </a:defRPr>
            </a:lvl4pPr>
            <a:lvl5pPr marL="685800" marR="0" indent="0" algn="l" defTabSz="914400" rtl="0" eaLnBrk="1" fontAlgn="auto" latinLnBrk="0" hangingPunct="1">
              <a:lnSpc>
                <a:spcPct val="90000"/>
              </a:lnSpc>
              <a:spcBef>
                <a:spcPts val="800"/>
              </a:spcBef>
              <a:spcAft>
                <a:spcPts val="0"/>
              </a:spcAft>
              <a:buClr>
                <a:schemeClr val="tx1"/>
              </a:buClr>
              <a:buSzPct val="90000"/>
              <a:buFont typeface="Arial" pitchFamily="34" charset="0"/>
              <a:buNone/>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ts val="1224"/>
              </a:spcBef>
              <a:spcAft>
                <a:spcPts val="0"/>
              </a:spcAft>
              <a:buClr>
                <a:srgbClr val="505050"/>
              </a:buClr>
              <a:buSzPct val="90000"/>
              <a:buFont typeface="Wingdings" pitchFamily="2" charset="2"/>
              <a:buNone/>
              <a:tabLst/>
              <a:defRPr/>
            </a:pPr>
            <a:r>
              <a:rPr kumimoji="0" lang="en-US" sz="6600" b="0" i="0" u="none" strike="noStrike" kern="1200" cap="none" spc="0" normalizeH="0" baseline="0" noProof="0" dirty="0">
                <a:ln>
                  <a:noFill/>
                </a:ln>
                <a:solidFill>
                  <a:srgbClr val="002060"/>
                </a:solidFill>
                <a:effectLst/>
                <a:uLnTx/>
                <a:uFillTx/>
                <a:latin typeface="Segoe UI Light"/>
                <a:ea typeface="+mn-ea"/>
                <a:cs typeface="+mn-cs"/>
              </a:rPr>
              <a:t>“</a:t>
            </a:r>
          </a:p>
        </p:txBody>
      </p:sp>
      <p:sp>
        <p:nvSpPr>
          <p:cNvPr id="29" name="magnify" title="Icon of a magnifying glass">
            <a:extLst>
              <a:ext uri="{FF2B5EF4-FFF2-40B4-BE49-F238E27FC236}">
                <a16:creationId xmlns:a16="http://schemas.microsoft.com/office/drawing/2014/main" id="{9CD7277E-B9D8-4746-82FC-D7AEE98C2FC3}"/>
              </a:ext>
            </a:extLst>
          </p:cNvPr>
          <p:cNvSpPr>
            <a:spLocks noChangeAspect="1" noEditPoints="1"/>
          </p:cNvSpPr>
          <p:nvPr/>
        </p:nvSpPr>
        <p:spPr bwMode="auto">
          <a:xfrm flipH="1">
            <a:off x="524793" y="1443894"/>
            <a:ext cx="721114" cy="707332"/>
          </a:xfrm>
          <a:custGeom>
            <a:avLst/>
            <a:gdLst>
              <a:gd name="T0" fmla="*/ 112 w 343"/>
              <a:gd name="T1" fmla="*/ 223 h 338"/>
              <a:gd name="T2" fmla="*/ 0 w 343"/>
              <a:gd name="T3" fmla="*/ 111 h 338"/>
              <a:gd name="T4" fmla="*/ 112 w 343"/>
              <a:gd name="T5" fmla="*/ 0 h 338"/>
              <a:gd name="T6" fmla="*/ 223 w 343"/>
              <a:gd name="T7" fmla="*/ 111 h 338"/>
              <a:gd name="T8" fmla="*/ 112 w 343"/>
              <a:gd name="T9" fmla="*/ 223 h 338"/>
              <a:gd name="T10" fmla="*/ 343 w 343"/>
              <a:gd name="T11" fmla="*/ 338 h 338"/>
              <a:gd name="T12" fmla="*/ 191 w 343"/>
              <a:gd name="T13" fmla="*/ 189 h 338"/>
            </a:gdLst>
            <a:ahLst/>
            <a:cxnLst>
              <a:cxn ang="0">
                <a:pos x="T0" y="T1"/>
              </a:cxn>
              <a:cxn ang="0">
                <a:pos x="T2" y="T3"/>
              </a:cxn>
              <a:cxn ang="0">
                <a:pos x="T4" y="T5"/>
              </a:cxn>
              <a:cxn ang="0">
                <a:pos x="T6" y="T7"/>
              </a:cxn>
              <a:cxn ang="0">
                <a:pos x="T8" y="T9"/>
              </a:cxn>
              <a:cxn ang="0">
                <a:pos x="T10" y="T11"/>
              </a:cxn>
              <a:cxn ang="0">
                <a:pos x="T12" y="T13"/>
              </a:cxn>
            </a:cxnLst>
            <a:rect l="0" t="0" r="r" b="b"/>
            <a:pathLst>
              <a:path w="343" h="338">
                <a:moveTo>
                  <a:pt x="112" y="223"/>
                </a:moveTo>
                <a:cubicBezTo>
                  <a:pt x="50" y="223"/>
                  <a:pt x="0" y="173"/>
                  <a:pt x="0" y="111"/>
                </a:cubicBezTo>
                <a:cubicBezTo>
                  <a:pt x="0" y="50"/>
                  <a:pt x="50" y="0"/>
                  <a:pt x="112" y="0"/>
                </a:cubicBezTo>
                <a:cubicBezTo>
                  <a:pt x="173" y="0"/>
                  <a:pt x="223" y="50"/>
                  <a:pt x="223" y="111"/>
                </a:cubicBezTo>
                <a:cubicBezTo>
                  <a:pt x="223" y="173"/>
                  <a:pt x="173" y="223"/>
                  <a:pt x="112" y="223"/>
                </a:cubicBezTo>
                <a:close/>
                <a:moveTo>
                  <a:pt x="343" y="338"/>
                </a:moveTo>
                <a:cubicBezTo>
                  <a:pt x="191" y="189"/>
                  <a:pt x="191" y="189"/>
                  <a:pt x="191" y="189"/>
                </a:cubicBezTo>
              </a:path>
            </a:pathLst>
          </a:custGeom>
          <a:noFill/>
          <a:ln w="25400" cap="sq">
            <a:solidFill>
              <a:srgbClr val="00206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D83B01"/>
                </a:solidFill>
                <a:effectLst/>
                <a:uLnTx/>
                <a:uFillTx/>
                <a:latin typeface="Segoe UI"/>
                <a:ea typeface="+mn-ea"/>
                <a:cs typeface="+mn-cs"/>
              </a:rPr>
              <a:t> </a:t>
            </a:r>
          </a:p>
        </p:txBody>
      </p:sp>
      <p:sp>
        <p:nvSpPr>
          <p:cNvPr id="39" name="CRMArticles_EFF5" title="Icon of two documents stacked together with writing on them">
            <a:extLst>
              <a:ext uri="{FF2B5EF4-FFF2-40B4-BE49-F238E27FC236}">
                <a16:creationId xmlns:a16="http://schemas.microsoft.com/office/drawing/2014/main" id="{A01312F5-77AB-4900-B1FE-A60BF3001788}"/>
              </a:ext>
            </a:extLst>
          </p:cNvPr>
          <p:cNvSpPr>
            <a:spLocks noChangeAspect="1" noEditPoints="1"/>
          </p:cNvSpPr>
          <p:nvPr/>
        </p:nvSpPr>
        <p:spPr bwMode="auto">
          <a:xfrm>
            <a:off x="3590522" y="1462495"/>
            <a:ext cx="612757" cy="707331"/>
          </a:xfrm>
          <a:custGeom>
            <a:avLst/>
            <a:gdLst>
              <a:gd name="T0" fmla="*/ 551 w 3583"/>
              <a:gd name="T1" fmla="*/ 3585 h 4136"/>
              <a:gd name="T2" fmla="*/ 0 w 3583"/>
              <a:gd name="T3" fmla="*/ 3585 h 4136"/>
              <a:gd name="T4" fmla="*/ 0 w 3583"/>
              <a:gd name="T5" fmla="*/ 0 h 4136"/>
              <a:gd name="T6" fmla="*/ 3033 w 3583"/>
              <a:gd name="T7" fmla="*/ 0 h 4136"/>
              <a:gd name="T8" fmla="*/ 3033 w 3583"/>
              <a:gd name="T9" fmla="*/ 1103 h 4136"/>
              <a:gd name="T10" fmla="*/ 2480 w 3583"/>
              <a:gd name="T11" fmla="*/ 551 h 4136"/>
              <a:gd name="T12" fmla="*/ 2480 w 3583"/>
              <a:gd name="T13" fmla="*/ 1654 h 4136"/>
              <a:gd name="T14" fmla="*/ 3583 w 3583"/>
              <a:gd name="T15" fmla="*/ 1654 h 4136"/>
              <a:gd name="T16" fmla="*/ 3583 w 3583"/>
              <a:gd name="T17" fmla="*/ 1654 h 4136"/>
              <a:gd name="T18" fmla="*/ 2480 w 3583"/>
              <a:gd name="T19" fmla="*/ 551 h 4136"/>
              <a:gd name="T20" fmla="*/ 551 w 3583"/>
              <a:gd name="T21" fmla="*/ 551 h 4136"/>
              <a:gd name="T22" fmla="*/ 551 w 3583"/>
              <a:gd name="T23" fmla="*/ 4136 h 4136"/>
              <a:gd name="T24" fmla="*/ 3583 w 3583"/>
              <a:gd name="T25" fmla="*/ 4136 h 4136"/>
              <a:gd name="T26" fmla="*/ 3583 w 3583"/>
              <a:gd name="T27" fmla="*/ 1654 h 4136"/>
              <a:gd name="T28" fmla="*/ 965 w 3583"/>
              <a:gd name="T29" fmla="*/ 2757 h 4136"/>
              <a:gd name="T30" fmla="*/ 2894 w 3583"/>
              <a:gd name="T31" fmla="*/ 2757 h 4136"/>
              <a:gd name="T32" fmla="*/ 965 w 3583"/>
              <a:gd name="T33" fmla="*/ 2206 h 4136"/>
              <a:gd name="T34" fmla="*/ 2894 w 3583"/>
              <a:gd name="T35" fmla="*/ 2206 h 4136"/>
              <a:gd name="T36" fmla="*/ 965 w 3583"/>
              <a:gd name="T37" fmla="*/ 1654 h 4136"/>
              <a:gd name="T38" fmla="*/ 2068 w 3583"/>
              <a:gd name="T39" fmla="*/ 1654 h 4136"/>
              <a:gd name="T40" fmla="*/ 965 w 3583"/>
              <a:gd name="T41" fmla="*/ 1103 h 4136"/>
              <a:gd name="T42" fmla="*/ 2068 w 3583"/>
              <a:gd name="T43" fmla="*/ 1103 h 4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83" h="4136">
                <a:moveTo>
                  <a:pt x="551" y="3585"/>
                </a:moveTo>
                <a:lnTo>
                  <a:pt x="0" y="3585"/>
                </a:lnTo>
                <a:lnTo>
                  <a:pt x="0" y="0"/>
                </a:lnTo>
                <a:lnTo>
                  <a:pt x="3033" y="0"/>
                </a:lnTo>
                <a:lnTo>
                  <a:pt x="3033" y="1103"/>
                </a:lnTo>
                <a:moveTo>
                  <a:pt x="2480" y="551"/>
                </a:moveTo>
                <a:lnTo>
                  <a:pt x="2480" y="1654"/>
                </a:lnTo>
                <a:lnTo>
                  <a:pt x="3583" y="1654"/>
                </a:lnTo>
                <a:moveTo>
                  <a:pt x="3583" y="1654"/>
                </a:moveTo>
                <a:lnTo>
                  <a:pt x="2480" y="551"/>
                </a:lnTo>
                <a:lnTo>
                  <a:pt x="551" y="551"/>
                </a:lnTo>
                <a:lnTo>
                  <a:pt x="551" y="4136"/>
                </a:lnTo>
                <a:lnTo>
                  <a:pt x="3583" y="4136"/>
                </a:lnTo>
                <a:lnTo>
                  <a:pt x="3583" y="1654"/>
                </a:lnTo>
                <a:moveTo>
                  <a:pt x="965" y="2757"/>
                </a:moveTo>
                <a:lnTo>
                  <a:pt x="2894" y="2757"/>
                </a:lnTo>
                <a:moveTo>
                  <a:pt x="965" y="2206"/>
                </a:moveTo>
                <a:lnTo>
                  <a:pt x="2894" y="2206"/>
                </a:lnTo>
                <a:moveTo>
                  <a:pt x="965" y="1654"/>
                </a:moveTo>
                <a:lnTo>
                  <a:pt x="2068" y="1654"/>
                </a:lnTo>
                <a:moveTo>
                  <a:pt x="965" y="1103"/>
                </a:moveTo>
                <a:lnTo>
                  <a:pt x="2068" y="1103"/>
                </a:lnTo>
              </a:path>
            </a:pathLst>
          </a:custGeom>
          <a:noFill/>
          <a:ln w="25400" cap="flat">
            <a:solidFill>
              <a:srgbClr val="00206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32742"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D83B01"/>
              </a:solidFill>
              <a:effectLst/>
              <a:uLnTx/>
              <a:uFillTx/>
              <a:latin typeface="Segoe UI"/>
              <a:ea typeface="+mn-ea"/>
              <a:cs typeface="+mn-cs"/>
            </a:endParaRPr>
          </a:p>
        </p:txBody>
      </p:sp>
      <p:sp>
        <p:nvSpPr>
          <p:cNvPr id="41" name="plan" title="Icon of a circle with an arrow projecting from it between two exes">
            <a:extLst>
              <a:ext uri="{FF2B5EF4-FFF2-40B4-BE49-F238E27FC236}">
                <a16:creationId xmlns:a16="http://schemas.microsoft.com/office/drawing/2014/main" id="{CA8AD8DF-32A4-433A-BAE5-700BAE78A66E}"/>
              </a:ext>
            </a:extLst>
          </p:cNvPr>
          <p:cNvSpPr>
            <a:spLocks noChangeAspect="1" noEditPoints="1"/>
          </p:cNvSpPr>
          <p:nvPr/>
        </p:nvSpPr>
        <p:spPr bwMode="auto">
          <a:xfrm>
            <a:off x="9648077" y="1515518"/>
            <a:ext cx="666121" cy="668743"/>
          </a:xfrm>
          <a:custGeom>
            <a:avLst/>
            <a:gdLst>
              <a:gd name="T0" fmla="*/ 116 w 352"/>
              <a:gd name="T1" fmla="*/ 117 h 352"/>
              <a:gd name="T2" fmla="*/ 0 w 352"/>
              <a:gd name="T3" fmla="*/ 0 h 352"/>
              <a:gd name="T4" fmla="*/ 116 w 352"/>
              <a:gd name="T5" fmla="*/ 0 h 352"/>
              <a:gd name="T6" fmla="*/ 0 w 352"/>
              <a:gd name="T7" fmla="*/ 117 h 352"/>
              <a:gd name="T8" fmla="*/ 352 w 352"/>
              <a:gd name="T9" fmla="*/ 352 h 352"/>
              <a:gd name="T10" fmla="*/ 235 w 352"/>
              <a:gd name="T11" fmla="*/ 236 h 352"/>
              <a:gd name="T12" fmla="*/ 352 w 352"/>
              <a:gd name="T13" fmla="*/ 236 h 352"/>
              <a:gd name="T14" fmla="*/ 235 w 352"/>
              <a:gd name="T15" fmla="*/ 352 h 352"/>
              <a:gd name="T16" fmla="*/ 66 w 352"/>
              <a:gd name="T17" fmla="*/ 218 h 352"/>
              <a:gd name="T18" fmla="*/ 2 w 352"/>
              <a:gd name="T19" fmla="*/ 282 h 352"/>
              <a:gd name="T20" fmla="*/ 66 w 352"/>
              <a:gd name="T21" fmla="*/ 347 h 352"/>
              <a:gd name="T22" fmla="*/ 130 w 352"/>
              <a:gd name="T23" fmla="*/ 282 h 352"/>
              <a:gd name="T24" fmla="*/ 66 w 352"/>
              <a:gd name="T25" fmla="*/ 218 h 352"/>
              <a:gd name="T26" fmla="*/ 113 w 352"/>
              <a:gd name="T27" fmla="*/ 239 h 352"/>
              <a:gd name="T28" fmla="*/ 345 w 352"/>
              <a:gd name="T29" fmla="*/ 8 h 352"/>
              <a:gd name="T30" fmla="*/ 345 w 352"/>
              <a:gd name="T31" fmla="*/ 83 h 352"/>
              <a:gd name="T32" fmla="*/ 345 w 352"/>
              <a:gd name="T33" fmla="*/ 7 h 352"/>
              <a:gd name="T34" fmla="*/ 269 w 352"/>
              <a:gd name="T35" fmla="*/ 7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52" h="352">
                <a:moveTo>
                  <a:pt x="116" y="117"/>
                </a:moveTo>
                <a:cubicBezTo>
                  <a:pt x="0" y="0"/>
                  <a:pt x="0" y="0"/>
                  <a:pt x="0" y="0"/>
                </a:cubicBezTo>
                <a:moveTo>
                  <a:pt x="116" y="0"/>
                </a:moveTo>
                <a:cubicBezTo>
                  <a:pt x="0" y="117"/>
                  <a:pt x="0" y="117"/>
                  <a:pt x="0" y="117"/>
                </a:cubicBezTo>
                <a:moveTo>
                  <a:pt x="352" y="352"/>
                </a:moveTo>
                <a:cubicBezTo>
                  <a:pt x="235" y="236"/>
                  <a:pt x="235" y="236"/>
                  <a:pt x="235" y="236"/>
                </a:cubicBezTo>
                <a:moveTo>
                  <a:pt x="352" y="236"/>
                </a:moveTo>
                <a:cubicBezTo>
                  <a:pt x="235" y="352"/>
                  <a:pt x="235" y="352"/>
                  <a:pt x="235" y="352"/>
                </a:cubicBezTo>
                <a:moveTo>
                  <a:pt x="66" y="218"/>
                </a:moveTo>
                <a:cubicBezTo>
                  <a:pt x="30" y="218"/>
                  <a:pt x="2" y="247"/>
                  <a:pt x="2" y="282"/>
                </a:cubicBezTo>
                <a:cubicBezTo>
                  <a:pt x="2" y="318"/>
                  <a:pt x="30" y="347"/>
                  <a:pt x="66" y="347"/>
                </a:cubicBezTo>
                <a:cubicBezTo>
                  <a:pt x="101" y="347"/>
                  <a:pt x="130" y="318"/>
                  <a:pt x="130" y="282"/>
                </a:cubicBezTo>
                <a:cubicBezTo>
                  <a:pt x="130" y="247"/>
                  <a:pt x="101" y="218"/>
                  <a:pt x="66" y="218"/>
                </a:cubicBezTo>
                <a:close/>
                <a:moveTo>
                  <a:pt x="113" y="239"/>
                </a:moveTo>
                <a:cubicBezTo>
                  <a:pt x="345" y="8"/>
                  <a:pt x="345" y="8"/>
                  <a:pt x="345" y="8"/>
                </a:cubicBezTo>
                <a:moveTo>
                  <a:pt x="345" y="83"/>
                </a:moveTo>
                <a:cubicBezTo>
                  <a:pt x="345" y="7"/>
                  <a:pt x="345" y="7"/>
                  <a:pt x="345" y="7"/>
                </a:cubicBezTo>
                <a:cubicBezTo>
                  <a:pt x="269" y="7"/>
                  <a:pt x="269" y="7"/>
                  <a:pt x="269" y="7"/>
                </a:cubicBezTo>
              </a:path>
            </a:pathLst>
          </a:custGeom>
          <a:noFill/>
          <a:ln w="25400" cap="sq">
            <a:solidFill>
              <a:srgbClr val="002060"/>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32742"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D83B01"/>
              </a:solidFill>
              <a:effectLst/>
              <a:uLnTx/>
              <a:uFillTx/>
              <a:latin typeface="Segoe UI"/>
              <a:ea typeface="+mn-ea"/>
              <a:cs typeface="+mn-cs"/>
            </a:endParaRPr>
          </a:p>
        </p:txBody>
      </p:sp>
      <p:sp>
        <p:nvSpPr>
          <p:cNvPr id="20" name="Text Placeholder 2">
            <a:extLst>
              <a:ext uri="{FF2B5EF4-FFF2-40B4-BE49-F238E27FC236}">
                <a16:creationId xmlns:a16="http://schemas.microsoft.com/office/drawing/2014/main" id="{A69E199B-5D8F-4989-8D7E-9AEFDFAA5C7D}"/>
              </a:ext>
            </a:extLst>
          </p:cNvPr>
          <p:cNvSpPr txBox="1">
            <a:spLocks/>
          </p:cNvSpPr>
          <p:nvPr/>
        </p:nvSpPr>
        <p:spPr>
          <a:xfrm>
            <a:off x="731835" y="5129489"/>
            <a:ext cx="7238997" cy="1569761"/>
          </a:xfrm>
          <a:prstGeom prst="rect">
            <a:avLst/>
          </a:prstGeom>
          <a:solidFill>
            <a:schemeClr val="bg1">
              <a:lumMod val="95000"/>
            </a:schemeClr>
          </a:solidFill>
          <a:effectLst>
            <a:outerShdw blurRad="50800" dist="38100" dir="2700000" algn="tl" rotWithShape="0">
              <a:prstClr val="black">
                <a:alpha val="40000"/>
              </a:prstClr>
            </a:outerShdw>
          </a:effectLst>
        </p:spPr>
        <p:txBody>
          <a:bodyPr vert="horz" wrap="square" lIns="146304" tIns="91440" rIns="146304" bIns="91440" rtlCol="0">
            <a:noAutofit/>
          </a:bodyPr>
          <a:lstStyle>
            <a:lvl1pPr marL="0" marR="0" indent="0" algn="l" defTabSz="932742" rtl="0" eaLnBrk="1" fontAlgn="auto" latinLnBrk="0" hangingPunct="1">
              <a:lnSpc>
                <a:spcPct val="90000"/>
              </a:lnSpc>
              <a:spcBef>
                <a:spcPts val="1224"/>
              </a:spcBef>
              <a:spcAft>
                <a:spcPts val="0"/>
              </a:spcAft>
              <a:buClr>
                <a:schemeClr val="tx1"/>
              </a:buClr>
              <a:buSzPct val="90000"/>
              <a:buFont typeface="Wingdings" pitchFamily="2" charset="2"/>
              <a:buNone/>
              <a:tabLst/>
              <a:defRPr sz="3600" kern="1200" spc="0" baseline="0">
                <a:solidFill>
                  <a:schemeClr val="tx2"/>
                </a:solidFill>
                <a:latin typeface="+mj-lt"/>
                <a:ea typeface="+mn-ea"/>
                <a:cs typeface="+mn-cs"/>
              </a:defRPr>
            </a:lvl1pPr>
            <a:lvl2pPr marL="0" marR="0" indent="0" algn="l" defTabSz="932742" rtl="0" eaLnBrk="1" fontAlgn="auto" latinLnBrk="0" hangingPunct="1">
              <a:lnSpc>
                <a:spcPct val="90000"/>
              </a:lnSpc>
              <a:spcBef>
                <a:spcPts val="800"/>
              </a:spcBef>
              <a:spcAft>
                <a:spcPts val="0"/>
              </a:spcAft>
              <a:buClr>
                <a:schemeClr val="tx1"/>
              </a:buClr>
              <a:buSzPct val="90000"/>
              <a:buFont typeface="Arial" pitchFamily="34" charset="0"/>
              <a:buNone/>
              <a:tabLst/>
              <a:defRPr sz="2000" kern="1200" spc="0" baseline="0">
                <a:solidFill>
                  <a:schemeClr val="tx1"/>
                </a:solidFill>
                <a:latin typeface="+mj-lt"/>
                <a:ea typeface="+mn-ea"/>
                <a:cs typeface="+mn-cs"/>
              </a:defRPr>
            </a:lvl2pPr>
            <a:lvl3pPr marL="231775" marR="0" indent="0" algn="l" defTabSz="932742" rtl="0" eaLnBrk="1" fontAlgn="auto" latinLnBrk="0" hangingPunct="1">
              <a:lnSpc>
                <a:spcPct val="90000"/>
              </a:lnSpc>
              <a:spcBef>
                <a:spcPts val="800"/>
              </a:spcBef>
              <a:spcAft>
                <a:spcPts val="0"/>
              </a:spcAft>
              <a:buClr>
                <a:schemeClr val="tx1"/>
              </a:buClr>
              <a:buSzPct val="90000"/>
              <a:buFont typeface="Arial" pitchFamily="34" charset="0"/>
              <a:buNone/>
              <a:tabLst/>
              <a:defRPr sz="1400" kern="1200" spc="0" baseline="0">
                <a:solidFill>
                  <a:schemeClr val="tx1"/>
                </a:solidFill>
                <a:latin typeface="+mn-lt"/>
                <a:ea typeface="+mn-ea"/>
                <a:cs typeface="+mn-cs"/>
              </a:defRPr>
            </a:lvl3pPr>
            <a:lvl4pPr marL="460375" marR="0" indent="0" algn="l" defTabSz="932742" rtl="0" eaLnBrk="1" fontAlgn="auto" latinLnBrk="0" hangingPunct="1">
              <a:lnSpc>
                <a:spcPct val="90000"/>
              </a:lnSpc>
              <a:spcBef>
                <a:spcPts val="800"/>
              </a:spcBef>
              <a:spcAft>
                <a:spcPts val="0"/>
              </a:spcAft>
              <a:buClr>
                <a:schemeClr val="tx1"/>
              </a:buClr>
              <a:buSzPct val="90000"/>
              <a:buFont typeface="Arial" pitchFamily="34" charset="0"/>
              <a:buNone/>
              <a:tabLst/>
              <a:defRPr sz="1400" kern="1200" spc="0" baseline="0">
                <a:solidFill>
                  <a:schemeClr val="tx1"/>
                </a:solidFill>
                <a:latin typeface="+mn-lt"/>
                <a:ea typeface="+mn-ea"/>
                <a:cs typeface="+mn-cs"/>
              </a:defRPr>
            </a:lvl4pPr>
            <a:lvl5pPr marL="685800" marR="0" indent="0" algn="l" defTabSz="914400" rtl="0" eaLnBrk="1" fontAlgn="auto" latinLnBrk="0" hangingPunct="1">
              <a:lnSpc>
                <a:spcPct val="90000"/>
              </a:lnSpc>
              <a:spcBef>
                <a:spcPts val="800"/>
              </a:spcBef>
              <a:spcAft>
                <a:spcPts val="0"/>
              </a:spcAft>
              <a:buClr>
                <a:schemeClr val="tx1"/>
              </a:buClr>
              <a:buSzPct val="90000"/>
              <a:buFont typeface="Arial" pitchFamily="34" charset="0"/>
              <a:buNone/>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lnSpc>
                <a:spcPct val="100000"/>
              </a:lnSpc>
              <a:buClr>
                <a:srgbClr val="505050"/>
              </a:buClr>
              <a:defRPr/>
            </a:pPr>
            <a:r>
              <a:rPr lang="en-US" sz="1400" i="1" dirty="0">
                <a:solidFill>
                  <a:schemeClr val="tx1"/>
                </a:solidFill>
                <a:latin typeface="+mn-lt"/>
              </a:rPr>
              <a:t>[Digital Marketing Content OnDemand] makes my job so much easier to have everything automated. It increases website traffic, shows our legitimacy as a company, and provides more awareness for my sales team to talk about Microsoft solutions. My sales reps can now speak to customers about multiple solutions at the same time and feel confident in their knowledge.”</a:t>
            </a:r>
          </a:p>
          <a:p>
            <a:pPr lvl="0">
              <a:lnSpc>
                <a:spcPct val="100000"/>
              </a:lnSpc>
              <a:buClr>
                <a:srgbClr val="505050"/>
              </a:buClr>
              <a:defRPr/>
            </a:pPr>
            <a:r>
              <a:rPr kumimoji="0" lang="en-US" sz="1400" b="0" i="0" u="none" strike="noStrike" kern="1200" cap="none" spc="0" normalizeH="0" baseline="0" noProof="0" dirty="0">
                <a:ln>
                  <a:noFill/>
                </a:ln>
                <a:solidFill>
                  <a:srgbClr val="002060"/>
                </a:solidFill>
                <a:effectLst/>
                <a:uLnTx/>
                <a:uFillTx/>
                <a:latin typeface="+mn-lt"/>
                <a:ea typeface="+mn-ea"/>
                <a:cs typeface="Segoe UI Semibold" panose="020B0702040204020203" pitchFamily="34" charset="0"/>
              </a:rPr>
              <a:t>- Channel partner</a:t>
            </a:r>
          </a:p>
        </p:txBody>
      </p:sp>
      <p:sp>
        <p:nvSpPr>
          <p:cNvPr id="21" name="Text Placeholder 2">
            <a:extLst>
              <a:ext uri="{FF2B5EF4-FFF2-40B4-BE49-F238E27FC236}">
                <a16:creationId xmlns:a16="http://schemas.microsoft.com/office/drawing/2014/main" id="{EC9B6C10-EC5D-4041-A5A9-51CF89B7286A}"/>
              </a:ext>
            </a:extLst>
          </p:cNvPr>
          <p:cNvSpPr txBox="1">
            <a:spLocks/>
          </p:cNvSpPr>
          <p:nvPr/>
        </p:nvSpPr>
        <p:spPr>
          <a:xfrm>
            <a:off x="8123236" y="5113178"/>
            <a:ext cx="4080389" cy="1569760"/>
          </a:xfrm>
          <a:prstGeom prst="rect">
            <a:avLst/>
          </a:prstGeom>
          <a:solidFill>
            <a:schemeClr val="bg1">
              <a:lumMod val="95000"/>
            </a:schemeClr>
          </a:solidFill>
          <a:effectLst>
            <a:outerShdw blurRad="50800" dist="38100" dir="2700000" algn="tl" rotWithShape="0">
              <a:prstClr val="black">
                <a:alpha val="40000"/>
              </a:prstClr>
            </a:outerShdw>
          </a:effectLst>
        </p:spPr>
        <p:txBody>
          <a:bodyPr vert="horz" wrap="square" lIns="146304" tIns="91440" rIns="146304" bIns="91440" rtlCol="0">
            <a:noAutofit/>
          </a:bodyPr>
          <a:lstStyle>
            <a:lvl1pPr marL="0" marR="0" indent="0" algn="l" defTabSz="932742" rtl="0" eaLnBrk="1" fontAlgn="auto" latinLnBrk="0" hangingPunct="1">
              <a:lnSpc>
                <a:spcPct val="90000"/>
              </a:lnSpc>
              <a:spcBef>
                <a:spcPts val="1224"/>
              </a:spcBef>
              <a:spcAft>
                <a:spcPts val="0"/>
              </a:spcAft>
              <a:buClr>
                <a:schemeClr val="tx1"/>
              </a:buClr>
              <a:buSzPct val="90000"/>
              <a:buFont typeface="Wingdings" pitchFamily="2" charset="2"/>
              <a:buNone/>
              <a:tabLst/>
              <a:defRPr sz="3600" kern="1200" spc="0" baseline="0">
                <a:solidFill>
                  <a:schemeClr val="tx2"/>
                </a:solidFill>
                <a:latin typeface="+mj-lt"/>
                <a:ea typeface="+mn-ea"/>
                <a:cs typeface="+mn-cs"/>
              </a:defRPr>
            </a:lvl1pPr>
            <a:lvl2pPr marL="0" marR="0" indent="0" algn="l" defTabSz="932742" rtl="0" eaLnBrk="1" fontAlgn="auto" latinLnBrk="0" hangingPunct="1">
              <a:lnSpc>
                <a:spcPct val="90000"/>
              </a:lnSpc>
              <a:spcBef>
                <a:spcPts val="800"/>
              </a:spcBef>
              <a:spcAft>
                <a:spcPts val="0"/>
              </a:spcAft>
              <a:buClr>
                <a:schemeClr val="tx1"/>
              </a:buClr>
              <a:buSzPct val="90000"/>
              <a:buFont typeface="Arial" pitchFamily="34" charset="0"/>
              <a:buNone/>
              <a:tabLst/>
              <a:defRPr sz="2000" kern="1200" spc="0" baseline="0">
                <a:solidFill>
                  <a:schemeClr val="tx1"/>
                </a:solidFill>
                <a:latin typeface="+mj-lt"/>
                <a:ea typeface="+mn-ea"/>
                <a:cs typeface="+mn-cs"/>
              </a:defRPr>
            </a:lvl2pPr>
            <a:lvl3pPr marL="231775" marR="0" indent="0" algn="l" defTabSz="932742" rtl="0" eaLnBrk="1" fontAlgn="auto" latinLnBrk="0" hangingPunct="1">
              <a:lnSpc>
                <a:spcPct val="90000"/>
              </a:lnSpc>
              <a:spcBef>
                <a:spcPts val="800"/>
              </a:spcBef>
              <a:spcAft>
                <a:spcPts val="0"/>
              </a:spcAft>
              <a:buClr>
                <a:schemeClr val="tx1"/>
              </a:buClr>
              <a:buSzPct val="90000"/>
              <a:buFont typeface="Arial" pitchFamily="34" charset="0"/>
              <a:buNone/>
              <a:tabLst/>
              <a:defRPr sz="1400" kern="1200" spc="0" baseline="0">
                <a:solidFill>
                  <a:schemeClr val="tx1"/>
                </a:solidFill>
                <a:latin typeface="+mn-lt"/>
                <a:ea typeface="+mn-ea"/>
                <a:cs typeface="+mn-cs"/>
              </a:defRPr>
            </a:lvl3pPr>
            <a:lvl4pPr marL="460375" marR="0" indent="0" algn="l" defTabSz="932742" rtl="0" eaLnBrk="1" fontAlgn="auto" latinLnBrk="0" hangingPunct="1">
              <a:lnSpc>
                <a:spcPct val="90000"/>
              </a:lnSpc>
              <a:spcBef>
                <a:spcPts val="800"/>
              </a:spcBef>
              <a:spcAft>
                <a:spcPts val="0"/>
              </a:spcAft>
              <a:buClr>
                <a:schemeClr val="tx1"/>
              </a:buClr>
              <a:buSzPct val="90000"/>
              <a:buFont typeface="Arial" pitchFamily="34" charset="0"/>
              <a:buNone/>
              <a:tabLst/>
              <a:defRPr sz="1400" kern="1200" spc="0" baseline="0">
                <a:solidFill>
                  <a:schemeClr val="tx1"/>
                </a:solidFill>
                <a:latin typeface="+mn-lt"/>
                <a:ea typeface="+mn-ea"/>
                <a:cs typeface="+mn-cs"/>
              </a:defRPr>
            </a:lvl4pPr>
            <a:lvl5pPr marL="685800" marR="0" indent="0" algn="l" defTabSz="914400" rtl="0" eaLnBrk="1" fontAlgn="auto" latinLnBrk="0" hangingPunct="1">
              <a:lnSpc>
                <a:spcPct val="90000"/>
              </a:lnSpc>
              <a:spcBef>
                <a:spcPts val="800"/>
              </a:spcBef>
              <a:spcAft>
                <a:spcPts val="0"/>
              </a:spcAft>
              <a:buClr>
                <a:schemeClr val="tx1"/>
              </a:buClr>
              <a:buSzPct val="90000"/>
              <a:buFont typeface="Arial" pitchFamily="34" charset="0"/>
              <a:buNone/>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00000"/>
              </a:lnSpc>
              <a:buClr>
                <a:srgbClr val="505050"/>
              </a:buClr>
              <a:defRPr/>
            </a:pPr>
            <a:r>
              <a:rPr lang="en-US" sz="1400" i="1" dirty="0">
                <a:solidFill>
                  <a:schemeClr val="tx1"/>
                </a:solidFill>
                <a:latin typeface="+mn-lt"/>
              </a:rPr>
              <a:t>I am very grateful for the [Digital Marketing Content OnDemand] content each week! Thank you! It saves me time and marketing dollars, and it is high quality.”</a:t>
            </a:r>
            <a:endParaRPr kumimoji="0" lang="en-US" sz="1400" b="0" i="1" u="none" strike="noStrike" kern="1200" cap="none" spc="0" normalizeH="0" baseline="0" noProof="0" dirty="0">
              <a:ln>
                <a:noFill/>
              </a:ln>
              <a:solidFill>
                <a:srgbClr val="505050">
                  <a:lumMod val="75000"/>
                </a:srgbClr>
              </a:solidFill>
              <a:effectLst/>
              <a:uLnTx/>
              <a:uFillTx/>
              <a:latin typeface="+mn-lt"/>
              <a:ea typeface="+mn-ea"/>
              <a:cs typeface="+mn-cs"/>
            </a:endParaRPr>
          </a:p>
          <a:p>
            <a:pPr marL="0" marR="0" lvl="0" indent="0" algn="l" defTabSz="932742" rtl="0" eaLnBrk="1" fontAlgn="auto" latinLnBrk="0" hangingPunct="1">
              <a:lnSpc>
                <a:spcPct val="100000"/>
              </a:lnSpc>
              <a:spcBef>
                <a:spcPts val="1224"/>
              </a:spcBef>
              <a:spcAft>
                <a:spcPts val="0"/>
              </a:spcAft>
              <a:buClr>
                <a:srgbClr val="505050"/>
              </a:buClr>
              <a:buSzPct val="90000"/>
              <a:buFont typeface="Wingdings" pitchFamily="2" charset="2"/>
              <a:buNone/>
              <a:tabLst/>
              <a:defRPr/>
            </a:pPr>
            <a:r>
              <a:rPr kumimoji="0" lang="en-US" sz="1400" b="0" i="0" u="none" strike="noStrike" kern="1200" cap="none" spc="0" normalizeH="0" baseline="0" noProof="0" dirty="0">
                <a:ln>
                  <a:noFill/>
                </a:ln>
                <a:solidFill>
                  <a:srgbClr val="002060"/>
                </a:solidFill>
                <a:effectLst/>
                <a:uLnTx/>
                <a:uFillTx/>
                <a:latin typeface="+mn-lt"/>
                <a:ea typeface="+mn-ea"/>
                <a:cs typeface="+mn-cs"/>
              </a:rPr>
              <a:t> </a:t>
            </a:r>
            <a:r>
              <a:rPr kumimoji="0" lang="en-US" sz="1400" b="0" i="0" u="none" strike="noStrike" kern="1200" cap="none" spc="0" normalizeH="0" baseline="0" noProof="0" dirty="0">
                <a:ln>
                  <a:noFill/>
                </a:ln>
                <a:solidFill>
                  <a:srgbClr val="002060"/>
                </a:solidFill>
                <a:effectLst/>
                <a:uLnTx/>
                <a:uFillTx/>
                <a:latin typeface="+mn-lt"/>
                <a:ea typeface="+mn-ea"/>
                <a:cs typeface="Segoe UI Semibold" panose="020B0702040204020203" pitchFamily="34" charset="0"/>
              </a:rPr>
              <a:t>–  </a:t>
            </a:r>
            <a:r>
              <a:rPr lang="en-US" sz="1400" dirty="0">
                <a:solidFill>
                  <a:srgbClr val="002060"/>
                </a:solidFill>
                <a:latin typeface="+mn-lt"/>
                <a:cs typeface="Segoe UI Semibold" panose="020B0702040204020203" pitchFamily="34" charset="0"/>
              </a:rPr>
              <a:t>Channel</a:t>
            </a:r>
            <a:r>
              <a:rPr kumimoji="0" lang="en-US" sz="1400" b="0" i="0" u="none" strike="noStrike" kern="1200" cap="none" spc="0" normalizeH="0" baseline="0" noProof="0" dirty="0">
                <a:ln>
                  <a:noFill/>
                </a:ln>
                <a:solidFill>
                  <a:srgbClr val="002060"/>
                </a:solidFill>
                <a:effectLst/>
                <a:uLnTx/>
                <a:uFillTx/>
                <a:latin typeface="+mn-lt"/>
                <a:ea typeface="+mn-ea"/>
                <a:cs typeface="Segoe UI Semibold" panose="020B0702040204020203" pitchFamily="34" charset="0"/>
              </a:rPr>
              <a:t> Partner</a:t>
            </a:r>
          </a:p>
        </p:txBody>
      </p:sp>
      <p:sp>
        <p:nvSpPr>
          <p:cNvPr id="26" name="Content Placeholder 5 - 2">
            <a:extLst>
              <a:ext uri="{FF2B5EF4-FFF2-40B4-BE49-F238E27FC236}">
                <a16:creationId xmlns:a16="http://schemas.microsoft.com/office/drawing/2014/main" id="{0D14882F-2BF1-4ACF-8AD1-FC840F2E8872}"/>
              </a:ext>
            </a:extLst>
          </p:cNvPr>
          <p:cNvSpPr txBox="1">
            <a:spLocks/>
          </p:cNvSpPr>
          <p:nvPr/>
        </p:nvSpPr>
        <p:spPr>
          <a:xfrm>
            <a:off x="289372" y="3649662"/>
            <a:ext cx="2652490" cy="1049140"/>
          </a:xfrm>
          <a:prstGeom prst="rect">
            <a:avLst/>
          </a:prstGeom>
          <a:solidFill>
            <a:srgbClr val="002060"/>
          </a:solidFill>
          <a:effectLst>
            <a:outerShdw blurRad="63500" sx="102000" sy="102000" algn="ctr" rotWithShape="0">
              <a:prstClr val="black">
                <a:alpha val="40000"/>
              </a:prstClr>
            </a:outerShdw>
          </a:effectLst>
        </p:spPr>
        <p:txBody>
          <a:bodyPr vert="horz" wrap="square" lIns="91440" tIns="91440" rIns="91440" bIns="91440" rtlCol="0" anchor="t">
            <a:no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gradFill>
                  <a:gsLst>
                    <a:gs pos="1250">
                      <a:schemeClr val="tx1"/>
                    </a:gs>
                    <a:gs pos="100000">
                      <a:schemeClr val="tx1"/>
                    </a:gs>
                  </a:gsLst>
                  <a:lin ang="5400000" scaled="0"/>
                </a:gradFill>
                <a:latin typeface="Segoe UI Semilight" panose="020B0402040204020203" pitchFamily="34" charset="0"/>
                <a:ea typeface="+mn-ea"/>
                <a:cs typeface="Segoe UI Semilight" panose="020B04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gradFill>
                  <a:gsLst>
                    <a:gs pos="1250">
                      <a:schemeClr val="tx1"/>
                    </a:gs>
                    <a:gs pos="100000">
                      <a:schemeClr val="tx1"/>
                    </a:gs>
                  </a:gsLst>
                  <a:lin ang="5400000" scaled="0"/>
                </a:gra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gradFill>
                  <a:gsLst>
                    <a:gs pos="1250">
                      <a:schemeClr val="tx1"/>
                    </a:gs>
                    <a:gs pos="100000">
                      <a:schemeClr val="tx1"/>
                    </a:gs>
                  </a:gsLst>
                  <a:lin ang="5400000" scaled="0"/>
                </a:gra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Aft>
                <a:spcPts val="588"/>
              </a:spcAft>
              <a:buNone/>
            </a:pPr>
            <a:r>
              <a:rPr lang="en-US" sz="1200" dirty="0">
                <a:solidFill>
                  <a:schemeClr val="bg1"/>
                </a:solidFill>
                <a:latin typeface="+mn-lt"/>
              </a:rPr>
              <a:t>Partners report spending 3-8 hours/week on average looking for content</a:t>
            </a:r>
          </a:p>
        </p:txBody>
      </p:sp>
      <p:sp>
        <p:nvSpPr>
          <p:cNvPr id="30" name="Content Placeholder 5 - 2">
            <a:extLst>
              <a:ext uri="{FF2B5EF4-FFF2-40B4-BE49-F238E27FC236}">
                <a16:creationId xmlns:a16="http://schemas.microsoft.com/office/drawing/2014/main" id="{314EA8BE-78CD-4A94-AD6A-688753CCC900}"/>
              </a:ext>
            </a:extLst>
          </p:cNvPr>
          <p:cNvSpPr txBox="1">
            <a:spLocks/>
          </p:cNvSpPr>
          <p:nvPr/>
        </p:nvSpPr>
        <p:spPr>
          <a:xfrm>
            <a:off x="3337147" y="3649662"/>
            <a:ext cx="2652490" cy="1012601"/>
          </a:xfrm>
          <a:prstGeom prst="rect">
            <a:avLst/>
          </a:prstGeom>
          <a:solidFill>
            <a:srgbClr val="002060"/>
          </a:solidFill>
          <a:effectLst>
            <a:outerShdw blurRad="63500" sx="102000" sy="102000" algn="ctr" rotWithShape="0">
              <a:prstClr val="black">
                <a:alpha val="40000"/>
              </a:prstClr>
            </a:outerShdw>
          </a:effectLst>
        </p:spPr>
        <p:txBody>
          <a:bodyPr vert="horz" wrap="square" lIns="91440" tIns="91440" rIns="91440" bIns="91440" rtlCol="0" anchor="t">
            <a:no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gradFill>
                  <a:gsLst>
                    <a:gs pos="1250">
                      <a:schemeClr val="tx1"/>
                    </a:gs>
                    <a:gs pos="100000">
                      <a:schemeClr val="tx1"/>
                    </a:gs>
                  </a:gsLst>
                  <a:lin ang="5400000" scaled="0"/>
                </a:gradFill>
                <a:latin typeface="Segoe UI Semilight" panose="020B0402040204020203" pitchFamily="34" charset="0"/>
                <a:ea typeface="+mn-ea"/>
                <a:cs typeface="Segoe UI Semilight" panose="020B04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gradFill>
                  <a:gsLst>
                    <a:gs pos="1250">
                      <a:schemeClr val="tx1"/>
                    </a:gs>
                    <a:gs pos="100000">
                      <a:schemeClr val="tx1"/>
                    </a:gs>
                  </a:gsLst>
                  <a:lin ang="5400000" scaled="0"/>
                </a:gra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gradFill>
                  <a:gsLst>
                    <a:gs pos="1250">
                      <a:schemeClr val="tx1"/>
                    </a:gs>
                    <a:gs pos="100000">
                      <a:schemeClr val="tx1"/>
                    </a:gs>
                  </a:gsLst>
                  <a:lin ang="5400000" scaled="0"/>
                </a:gra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Aft>
                <a:spcPts val="588"/>
              </a:spcAft>
              <a:buNone/>
            </a:pPr>
            <a:r>
              <a:rPr lang="en-US" sz="1200" dirty="0">
                <a:solidFill>
                  <a:schemeClr val="bg1"/>
                </a:solidFill>
                <a:latin typeface="+mn-lt"/>
              </a:rPr>
              <a:t>Finding the right content and creating a campaign requires more time or resources than partners report having</a:t>
            </a:r>
          </a:p>
        </p:txBody>
      </p:sp>
      <p:sp>
        <p:nvSpPr>
          <p:cNvPr id="33" name="Content Placeholder 5 - 2">
            <a:extLst>
              <a:ext uri="{FF2B5EF4-FFF2-40B4-BE49-F238E27FC236}">
                <a16:creationId xmlns:a16="http://schemas.microsoft.com/office/drawing/2014/main" id="{B7FE6B4B-39DF-4B54-A86D-7E7F5D4C13F5}"/>
              </a:ext>
            </a:extLst>
          </p:cNvPr>
          <p:cNvSpPr txBox="1">
            <a:spLocks/>
          </p:cNvSpPr>
          <p:nvPr/>
        </p:nvSpPr>
        <p:spPr>
          <a:xfrm>
            <a:off x="6446838" y="3631374"/>
            <a:ext cx="2652490" cy="1021606"/>
          </a:xfrm>
          <a:prstGeom prst="rect">
            <a:avLst/>
          </a:prstGeom>
          <a:solidFill>
            <a:srgbClr val="002060"/>
          </a:solidFill>
          <a:effectLst>
            <a:outerShdw blurRad="63500" sx="102000" sy="102000" algn="ctr" rotWithShape="0">
              <a:prstClr val="black">
                <a:alpha val="40000"/>
              </a:prstClr>
            </a:outerShdw>
          </a:effectLst>
        </p:spPr>
        <p:txBody>
          <a:bodyPr vert="horz" wrap="square" lIns="91440" tIns="91440" rIns="91440" bIns="91440" rtlCol="0" anchor="t">
            <a:no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gradFill>
                  <a:gsLst>
                    <a:gs pos="1250">
                      <a:schemeClr val="tx1"/>
                    </a:gs>
                    <a:gs pos="100000">
                      <a:schemeClr val="tx1"/>
                    </a:gs>
                  </a:gsLst>
                  <a:lin ang="5400000" scaled="0"/>
                </a:gradFill>
                <a:latin typeface="Segoe UI Semilight" panose="020B0402040204020203" pitchFamily="34" charset="0"/>
                <a:ea typeface="+mn-ea"/>
                <a:cs typeface="Segoe UI Semilight" panose="020B04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gradFill>
                  <a:gsLst>
                    <a:gs pos="1250">
                      <a:schemeClr val="tx1"/>
                    </a:gs>
                    <a:gs pos="100000">
                      <a:schemeClr val="tx1"/>
                    </a:gs>
                  </a:gsLst>
                  <a:lin ang="5400000" scaled="0"/>
                </a:gra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gradFill>
                  <a:gsLst>
                    <a:gs pos="1250">
                      <a:schemeClr val="tx1"/>
                    </a:gs>
                    <a:gs pos="100000">
                      <a:schemeClr val="tx1"/>
                    </a:gs>
                  </a:gsLst>
                  <a:lin ang="5400000" scaled="0"/>
                </a:gra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Aft>
                <a:spcPts val="588"/>
              </a:spcAft>
              <a:buNone/>
            </a:pPr>
            <a:r>
              <a:rPr lang="en-US" sz="1200" dirty="0">
                <a:solidFill>
                  <a:schemeClr val="bg1"/>
                </a:solidFill>
                <a:latin typeface="+mn-lt"/>
              </a:rPr>
              <a:t>Consistency is the key to social media and partners report not having time to keep their blogs or social accounts active</a:t>
            </a:r>
          </a:p>
        </p:txBody>
      </p:sp>
      <p:sp>
        <p:nvSpPr>
          <p:cNvPr id="34" name="Content Placeholder 5 - 2">
            <a:extLst>
              <a:ext uri="{FF2B5EF4-FFF2-40B4-BE49-F238E27FC236}">
                <a16:creationId xmlns:a16="http://schemas.microsoft.com/office/drawing/2014/main" id="{B7DF78C9-C027-4A44-8B1F-F03EF8F7352D}"/>
              </a:ext>
            </a:extLst>
          </p:cNvPr>
          <p:cNvSpPr txBox="1">
            <a:spLocks/>
          </p:cNvSpPr>
          <p:nvPr/>
        </p:nvSpPr>
        <p:spPr>
          <a:xfrm>
            <a:off x="9544361" y="3636378"/>
            <a:ext cx="2652490" cy="1021606"/>
          </a:xfrm>
          <a:prstGeom prst="rect">
            <a:avLst/>
          </a:prstGeom>
          <a:solidFill>
            <a:srgbClr val="002060"/>
          </a:solidFill>
          <a:effectLst>
            <a:outerShdw blurRad="63500" sx="102000" sy="102000" algn="ctr" rotWithShape="0">
              <a:prstClr val="black">
                <a:alpha val="40000"/>
              </a:prstClr>
            </a:outerShdw>
          </a:effectLst>
        </p:spPr>
        <p:txBody>
          <a:bodyPr vert="horz" wrap="square" lIns="91440" tIns="91440" rIns="91440" bIns="91440" rtlCol="0" anchor="t">
            <a:no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gradFill>
                  <a:gsLst>
                    <a:gs pos="1250">
                      <a:schemeClr val="tx1"/>
                    </a:gs>
                    <a:gs pos="100000">
                      <a:schemeClr val="tx1"/>
                    </a:gs>
                  </a:gsLst>
                  <a:lin ang="5400000" scaled="0"/>
                </a:gradFill>
                <a:latin typeface="Segoe UI Semilight" panose="020B0402040204020203" pitchFamily="34" charset="0"/>
                <a:ea typeface="+mn-ea"/>
                <a:cs typeface="Segoe UI Semilight" panose="020B04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gradFill>
                  <a:gsLst>
                    <a:gs pos="1250">
                      <a:schemeClr val="tx1"/>
                    </a:gs>
                    <a:gs pos="100000">
                      <a:schemeClr val="tx1"/>
                    </a:gs>
                  </a:gsLst>
                  <a:lin ang="5400000" scaled="0"/>
                </a:gra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gradFill>
                  <a:gsLst>
                    <a:gs pos="1250">
                      <a:schemeClr val="tx1"/>
                    </a:gs>
                    <a:gs pos="100000">
                      <a:schemeClr val="tx1"/>
                    </a:gs>
                  </a:gsLst>
                  <a:lin ang="5400000" scaled="0"/>
                </a:gra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Aft>
                <a:spcPts val="588"/>
              </a:spcAft>
              <a:buNone/>
            </a:pPr>
            <a:r>
              <a:rPr lang="en-US" sz="1200" dirty="0">
                <a:solidFill>
                  <a:schemeClr val="bg1"/>
                </a:solidFill>
                <a:latin typeface="+mn-lt"/>
              </a:rPr>
              <a:t>Partners have no way to track</a:t>
            </a:r>
            <a:br>
              <a:rPr lang="en-US" sz="1200" dirty="0">
                <a:solidFill>
                  <a:schemeClr val="bg1"/>
                </a:solidFill>
                <a:latin typeface="+mn-lt"/>
              </a:rPr>
            </a:br>
            <a:r>
              <a:rPr lang="en-US" sz="1200" dirty="0">
                <a:solidFill>
                  <a:schemeClr val="bg1"/>
                </a:solidFill>
                <a:latin typeface="+mn-lt"/>
              </a:rPr>
              <a:t>customer interactions with content or content ROI</a:t>
            </a:r>
          </a:p>
        </p:txBody>
      </p:sp>
      <p:pic>
        <p:nvPicPr>
          <p:cNvPr id="5" name="Graphic 4" descr="Connections">
            <a:extLst>
              <a:ext uri="{FF2B5EF4-FFF2-40B4-BE49-F238E27FC236}">
                <a16:creationId xmlns:a16="http://schemas.microsoft.com/office/drawing/2014/main" id="{5D9AD8D6-8D2F-477B-93D0-080AB849F24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04608" y="1363662"/>
            <a:ext cx="914400" cy="914400"/>
          </a:xfrm>
          <a:prstGeom prst="rect">
            <a:avLst/>
          </a:prstGeom>
        </p:spPr>
      </p:pic>
    </p:spTree>
    <p:extLst>
      <p:ext uri="{BB962C8B-B14F-4D97-AF65-F5344CB8AC3E}">
        <p14:creationId xmlns:p14="http://schemas.microsoft.com/office/powerpoint/2010/main" val="986954016"/>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8CFBB01-2DDA-4123-9499-5BC61C07240C}"/>
              </a:ext>
            </a:extLst>
          </p:cNvPr>
          <p:cNvSpPr>
            <a:spLocks noGrp="1"/>
          </p:cNvSpPr>
          <p:nvPr>
            <p:ph type="title"/>
          </p:nvPr>
        </p:nvSpPr>
        <p:spPr>
          <a:xfrm>
            <a:off x="274639" y="295274"/>
            <a:ext cx="5638798" cy="738664"/>
          </a:xfrm>
        </p:spPr>
        <p:txBody>
          <a:bodyPr/>
          <a:lstStyle/>
          <a:p>
            <a:r>
              <a:rPr lang="en-US" sz="4000" dirty="0">
                <a:solidFill>
                  <a:srgbClr val="002060"/>
                </a:solidFill>
                <a:latin typeface="Segoe UI Semibold" panose="020B0702040204020203" pitchFamily="34" charset="0"/>
                <a:cs typeface="Segoe UI Semibold" panose="020B0702040204020203" pitchFamily="34" charset="0"/>
              </a:rPr>
              <a:t>Why we’re here</a:t>
            </a:r>
          </a:p>
        </p:txBody>
      </p:sp>
      <p:sp>
        <p:nvSpPr>
          <p:cNvPr id="5" name="TextBox 4">
            <a:extLst>
              <a:ext uri="{FF2B5EF4-FFF2-40B4-BE49-F238E27FC236}">
                <a16:creationId xmlns:a16="http://schemas.microsoft.com/office/drawing/2014/main" id="{3735C97F-332E-42A1-A9A9-03802B37CA08}"/>
              </a:ext>
            </a:extLst>
          </p:cNvPr>
          <p:cNvSpPr txBox="1"/>
          <p:nvPr/>
        </p:nvSpPr>
        <p:spPr>
          <a:xfrm>
            <a:off x="364387" y="1135062"/>
            <a:ext cx="6463450" cy="572464"/>
          </a:xfrm>
          <a:prstGeom prst="rect">
            <a:avLst/>
          </a:prstGeom>
          <a:noFill/>
        </p:spPr>
        <p:txBody>
          <a:bodyPr wrap="square" lIns="182880" tIns="146304" rIns="182880" bIns="146304" rtlCol="0">
            <a:spAutoFit/>
          </a:bodyPr>
          <a:lstStyle/>
          <a:p>
            <a:pPr marL="0" marR="0" lvl="0" indent="0" algn="l" defTabSz="932742" rtl="0" eaLnBrk="1" fontAlgn="auto" latinLnBrk="0" hangingPunct="1">
              <a:lnSpc>
                <a:spcPct val="90000"/>
              </a:lnSpc>
              <a:spcBef>
                <a:spcPts val="0"/>
              </a:spcBef>
              <a:spcAft>
                <a:spcPts val="600"/>
              </a:spcAft>
              <a:buClrTx/>
              <a:buSzTx/>
              <a:buFontTx/>
              <a:buNone/>
              <a:tabLst/>
              <a:defRPr/>
            </a:pPr>
            <a:r>
              <a:rPr kumimoji="0" lang="en-US" sz="2000" b="0" i="0" u="none" strike="noStrike" kern="1200" cap="none" spc="0" normalizeH="0" baseline="0" noProof="0" dirty="0">
                <a:ln>
                  <a:noFill/>
                </a:ln>
                <a:solidFill>
                  <a:srgbClr val="002060"/>
                </a:solidFill>
                <a:effectLst/>
                <a:uLnTx/>
                <a:uFillTx/>
                <a:ea typeface="+mn-ea"/>
                <a:cs typeface="+mn-cs"/>
              </a:rPr>
              <a:t>Next generation automated content marketing!</a:t>
            </a:r>
          </a:p>
        </p:txBody>
      </p:sp>
      <p:sp>
        <p:nvSpPr>
          <p:cNvPr id="6" name="TextBox 5">
            <a:extLst>
              <a:ext uri="{FF2B5EF4-FFF2-40B4-BE49-F238E27FC236}">
                <a16:creationId xmlns:a16="http://schemas.microsoft.com/office/drawing/2014/main" id="{551811EA-3B1B-45CB-9ED6-A174DA4601D7}"/>
              </a:ext>
            </a:extLst>
          </p:cNvPr>
          <p:cNvSpPr txBox="1"/>
          <p:nvPr/>
        </p:nvSpPr>
        <p:spPr>
          <a:xfrm>
            <a:off x="439879" y="1712394"/>
            <a:ext cx="6207145" cy="3496342"/>
          </a:xfrm>
          <a:prstGeom prst="rect">
            <a:avLst/>
          </a:prstGeom>
          <a:noFill/>
        </p:spPr>
        <p:txBody>
          <a:bodyPr wrap="square" lIns="182880" tIns="146304" rIns="182880" bIns="146304" rtlCol="0">
            <a:spAutoFit/>
          </a:bodyPr>
          <a:lstStyle/>
          <a:p>
            <a:pPr marL="285750" lvl="0" indent="-285750">
              <a:spcAft>
                <a:spcPts val="1200"/>
              </a:spcAft>
              <a:buClr>
                <a:srgbClr val="002060"/>
              </a:buClr>
              <a:buFont typeface="Arial" panose="020B0604020202020204" pitchFamily="34" charset="0"/>
              <a:buChar char="•"/>
              <a:defRPr/>
            </a:pPr>
            <a:r>
              <a:rPr lang="en-US" sz="1400" dirty="0">
                <a:gradFill>
                  <a:gsLst>
                    <a:gs pos="2917">
                      <a:schemeClr val="tx1"/>
                    </a:gs>
                    <a:gs pos="30000">
                      <a:schemeClr val="tx1"/>
                    </a:gs>
                  </a:gsLst>
                  <a:lin ang="5400000" scaled="0"/>
                </a:gradFill>
              </a:rPr>
              <a:t>Build and optimize your digital marketing strategy and approach with automated marketing</a:t>
            </a:r>
          </a:p>
          <a:p>
            <a:pPr marL="285750" indent="-285750">
              <a:spcAft>
                <a:spcPts val="1200"/>
              </a:spcAft>
              <a:buClr>
                <a:srgbClr val="002060"/>
              </a:buClr>
              <a:buFont typeface="Arial" panose="020B0604020202020204" pitchFamily="34" charset="0"/>
              <a:buChar char="•"/>
              <a:defRPr/>
            </a:pPr>
            <a:r>
              <a:rPr lang="en-US" sz="1400" dirty="0">
                <a:gradFill>
                  <a:gsLst>
                    <a:gs pos="2917">
                      <a:schemeClr val="tx1"/>
                    </a:gs>
                    <a:gs pos="30000">
                      <a:schemeClr val="tx1"/>
                    </a:gs>
                  </a:gsLst>
                  <a:lin ang="5400000" scaled="0"/>
                </a:gradFill>
              </a:rPr>
              <a:t>Share comprehensive digital campaigns complete with to-customer content complete with prewritten tweets, LinkedIn posts, Facebook statuses, mini-blog posts, and emails—all of which are fully customizable</a:t>
            </a:r>
          </a:p>
          <a:p>
            <a:pPr marL="285750" indent="-285750">
              <a:spcAft>
                <a:spcPts val="1200"/>
              </a:spcAft>
              <a:buClr>
                <a:srgbClr val="002060"/>
              </a:buClr>
              <a:buFont typeface="Arial" panose="020B0604020202020204" pitchFamily="34" charset="0"/>
              <a:buChar char="•"/>
              <a:defRPr/>
            </a:pPr>
            <a:r>
              <a:rPr lang="en-US" sz="1400" dirty="0">
                <a:gradFill>
                  <a:gsLst>
                    <a:gs pos="2917">
                      <a:schemeClr val="tx1"/>
                    </a:gs>
                    <a:gs pos="30000">
                      <a:schemeClr val="tx1"/>
                    </a:gs>
                  </a:gsLst>
                  <a:lin ang="5400000" scaled="0"/>
                </a:gradFill>
              </a:rPr>
              <a:t>Easily access sales enablement and training assets complete with prescriptive guidance</a:t>
            </a:r>
          </a:p>
          <a:p>
            <a:pPr marL="285750" indent="-285750">
              <a:spcAft>
                <a:spcPts val="1200"/>
              </a:spcAft>
              <a:buClr>
                <a:srgbClr val="002060"/>
              </a:buClr>
              <a:buFont typeface="Arial" panose="020B0604020202020204" pitchFamily="34" charset="0"/>
              <a:buChar char="•"/>
              <a:defRPr/>
            </a:pPr>
            <a:r>
              <a:rPr lang="en-US" sz="1400" dirty="0">
                <a:gradFill>
                  <a:gsLst>
                    <a:gs pos="2917">
                      <a:schemeClr val="tx1"/>
                    </a:gs>
                    <a:gs pos="30000">
                      <a:schemeClr val="tx1"/>
                    </a:gs>
                  </a:gsLst>
                  <a:lin ang="5400000" scaled="0"/>
                </a:gradFill>
              </a:rPr>
              <a:t>Post to social media accounts and launch email campaigns from directly within the platform</a:t>
            </a:r>
          </a:p>
          <a:p>
            <a:pPr marL="285750" indent="-285750">
              <a:spcAft>
                <a:spcPts val="1200"/>
              </a:spcAft>
              <a:buClr>
                <a:srgbClr val="002060"/>
              </a:buClr>
              <a:buFont typeface="Arial" panose="020B0604020202020204" pitchFamily="34" charset="0"/>
              <a:buChar char="•"/>
              <a:defRPr/>
            </a:pPr>
            <a:r>
              <a:rPr lang="en-US" sz="1400" dirty="0">
                <a:gradFill>
                  <a:gsLst>
                    <a:gs pos="2917">
                      <a:schemeClr val="tx1"/>
                    </a:gs>
                    <a:gs pos="30000">
                      <a:schemeClr val="tx1"/>
                    </a:gs>
                  </a:gsLst>
                  <a:lin ang="5400000" scaled="0"/>
                </a:gradFill>
              </a:rPr>
              <a:t>Maintain a consistent social marketing presence, regardless of time to spend on marketing, by using the auto-update feature</a:t>
            </a:r>
          </a:p>
        </p:txBody>
      </p:sp>
      <p:sp>
        <p:nvSpPr>
          <p:cNvPr id="8" name="Text Placeholder 2">
            <a:extLst>
              <a:ext uri="{FF2B5EF4-FFF2-40B4-BE49-F238E27FC236}">
                <a16:creationId xmlns:a16="http://schemas.microsoft.com/office/drawing/2014/main" id="{EDA67A45-C58D-42AE-87CF-6504E466406E}"/>
              </a:ext>
            </a:extLst>
          </p:cNvPr>
          <p:cNvSpPr txBox="1">
            <a:spLocks/>
          </p:cNvSpPr>
          <p:nvPr/>
        </p:nvSpPr>
        <p:spPr>
          <a:xfrm>
            <a:off x="147927" y="5210937"/>
            <a:ext cx="583904" cy="1200329"/>
          </a:xfrm>
          <a:prstGeom prst="rect">
            <a:avLst/>
          </a:prstGeom>
        </p:spPr>
        <p:txBody>
          <a:bodyPr vert="horz" wrap="square" lIns="146304" tIns="91440" rIns="146304" bIns="91440" rtlCol="0">
            <a:spAutoFit/>
          </a:bodyPr>
          <a:lstStyle>
            <a:lvl1pPr marL="0" marR="0" indent="0" algn="l" defTabSz="932742" rtl="0" eaLnBrk="1" fontAlgn="auto" latinLnBrk="0" hangingPunct="1">
              <a:lnSpc>
                <a:spcPct val="90000"/>
              </a:lnSpc>
              <a:spcBef>
                <a:spcPts val="1224"/>
              </a:spcBef>
              <a:spcAft>
                <a:spcPts val="0"/>
              </a:spcAft>
              <a:buClr>
                <a:schemeClr val="tx1"/>
              </a:buClr>
              <a:buSzPct val="90000"/>
              <a:buFont typeface="Wingdings" pitchFamily="2" charset="2"/>
              <a:buNone/>
              <a:tabLst/>
              <a:defRPr sz="3600" kern="1200" spc="0" baseline="0">
                <a:solidFill>
                  <a:schemeClr val="tx2"/>
                </a:solidFill>
                <a:latin typeface="+mj-lt"/>
                <a:ea typeface="+mn-ea"/>
                <a:cs typeface="+mn-cs"/>
              </a:defRPr>
            </a:lvl1pPr>
            <a:lvl2pPr marL="0" marR="0" indent="0" algn="l" defTabSz="932742" rtl="0" eaLnBrk="1" fontAlgn="auto" latinLnBrk="0" hangingPunct="1">
              <a:lnSpc>
                <a:spcPct val="90000"/>
              </a:lnSpc>
              <a:spcBef>
                <a:spcPts val="800"/>
              </a:spcBef>
              <a:spcAft>
                <a:spcPts val="0"/>
              </a:spcAft>
              <a:buClr>
                <a:schemeClr val="tx1"/>
              </a:buClr>
              <a:buSzPct val="90000"/>
              <a:buFont typeface="Arial" pitchFamily="34" charset="0"/>
              <a:buNone/>
              <a:tabLst/>
              <a:defRPr sz="2000" kern="1200" spc="0" baseline="0">
                <a:solidFill>
                  <a:schemeClr val="tx1"/>
                </a:solidFill>
                <a:latin typeface="+mj-lt"/>
                <a:ea typeface="+mn-ea"/>
                <a:cs typeface="+mn-cs"/>
              </a:defRPr>
            </a:lvl2pPr>
            <a:lvl3pPr marL="231775" marR="0" indent="0" algn="l" defTabSz="932742" rtl="0" eaLnBrk="1" fontAlgn="auto" latinLnBrk="0" hangingPunct="1">
              <a:lnSpc>
                <a:spcPct val="90000"/>
              </a:lnSpc>
              <a:spcBef>
                <a:spcPts val="800"/>
              </a:spcBef>
              <a:spcAft>
                <a:spcPts val="0"/>
              </a:spcAft>
              <a:buClr>
                <a:schemeClr val="tx1"/>
              </a:buClr>
              <a:buSzPct val="90000"/>
              <a:buFont typeface="Arial" pitchFamily="34" charset="0"/>
              <a:buNone/>
              <a:tabLst/>
              <a:defRPr sz="1400" kern="1200" spc="0" baseline="0">
                <a:solidFill>
                  <a:schemeClr val="tx1"/>
                </a:solidFill>
                <a:latin typeface="+mn-lt"/>
                <a:ea typeface="+mn-ea"/>
                <a:cs typeface="+mn-cs"/>
              </a:defRPr>
            </a:lvl3pPr>
            <a:lvl4pPr marL="460375" marR="0" indent="0" algn="l" defTabSz="932742" rtl="0" eaLnBrk="1" fontAlgn="auto" latinLnBrk="0" hangingPunct="1">
              <a:lnSpc>
                <a:spcPct val="90000"/>
              </a:lnSpc>
              <a:spcBef>
                <a:spcPts val="800"/>
              </a:spcBef>
              <a:spcAft>
                <a:spcPts val="0"/>
              </a:spcAft>
              <a:buClr>
                <a:schemeClr val="tx1"/>
              </a:buClr>
              <a:buSzPct val="90000"/>
              <a:buFont typeface="Arial" pitchFamily="34" charset="0"/>
              <a:buNone/>
              <a:tabLst/>
              <a:defRPr sz="1400" kern="1200" spc="0" baseline="0">
                <a:solidFill>
                  <a:schemeClr val="tx1"/>
                </a:solidFill>
                <a:latin typeface="+mn-lt"/>
                <a:ea typeface="+mn-ea"/>
                <a:cs typeface="+mn-cs"/>
              </a:defRPr>
            </a:lvl4pPr>
            <a:lvl5pPr marL="685800" marR="0" indent="0" algn="l" defTabSz="914400" rtl="0" eaLnBrk="1" fontAlgn="auto" latinLnBrk="0" hangingPunct="1">
              <a:lnSpc>
                <a:spcPct val="90000"/>
              </a:lnSpc>
              <a:spcBef>
                <a:spcPts val="800"/>
              </a:spcBef>
              <a:spcAft>
                <a:spcPts val="0"/>
              </a:spcAft>
              <a:buClr>
                <a:schemeClr val="tx1"/>
              </a:buClr>
              <a:buSzPct val="90000"/>
              <a:buFont typeface="Arial" pitchFamily="34" charset="0"/>
              <a:buNone/>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ts val="1224"/>
              </a:spcBef>
              <a:spcAft>
                <a:spcPts val="0"/>
              </a:spcAft>
              <a:buClr>
                <a:srgbClr val="505050"/>
              </a:buClr>
              <a:buSzPct val="90000"/>
              <a:buFont typeface="Wingdings" pitchFamily="2" charset="2"/>
              <a:buNone/>
              <a:tabLst/>
              <a:defRPr/>
            </a:pPr>
            <a:r>
              <a:rPr kumimoji="0" lang="en-US" sz="6600" b="0" i="0" u="none" strike="noStrike" kern="1200" cap="none" spc="0" normalizeH="0" baseline="0" noProof="0" dirty="0">
                <a:ln>
                  <a:noFill/>
                </a:ln>
                <a:solidFill>
                  <a:srgbClr val="002060"/>
                </a:solidFill>
                <a:effectLst/>
                <a:uLnTx/>
                <a:uFillTx/>
                <a:latin typeface="Segoe UI Light"/>
                <a:ea typeface="+mn-ea"/>
                <a:cs typeface="+mn-cs"/>
              </a:rPr>
              <a:t>“</a:t>
            </a:r>
          </a:p>
        </p:txBody>
      </p:sp>
      <p:sp>
        <p:nvSpPr>
          <p:cNvPr id="14" name="Text Placeholder 2">
            <a:extLst>
              <a:ext uri="{FF2B5EF4-FFF2-40B4-BE49-F238E27FC236}">
                <a16:creationId xmlns:a16="http://schemas.microsoft.com/office/drawing/2014/main" id="{51E43DF3-6CE6-4B33-AEB7-0E2D9EE674C8}"/>
              </a:ext>
            </a:extLst>
          </p:cNvPr>
          <p:cNvSpPr txBox="1">
            <a:spLocks/>
          </p:cNvSpPr>
          <p:nvPr/>
        </p:nvSpPr>
        <p:spPr>
          <a:xfrm>
            <a:off x="731837" y="5514311"/>
            <a:ext cx="5359690" cy="1184940"/>
          </a:xfrm>
          <a:prstGeom prst="rect">
            <a:avLst/>
          </a:prstGeom>
          <a:solidFill>
            <a:schemeClr val="bg1">
              <a:lumMod val="95000"/>
            </a:schemeClr>
          </a:solidFill>
          <a:effectLst>
            <a:outerShdw blurRad="50800" dist="38100" dir="5400000" algn="t" rotWithShape="0">
              <a:prstClr val="black">
                <a:alpha val="40000"/>
              </a:prstClr>
            </a:outerShdw>
          </a:effectLst>
        </p:spPr>
        <p:txBody>
          <a:bodyPr vert="horz" wrap="square" lIns="146304" tIns="91440" rIns="146304" bIns="91440" rtlCol="0">
            <a:spAutoFit/>
          </a:bodyPr>
          <a:lstStyle>
            <a:lvl1pPr marL="0" marR="0" indent="0" algn="l" defTabSz="932742" rtl="0" eaLnBrk="1" fontAlgn="auto" latinLnBrk="0" hangingPunct="1">
              <a:lnSpc>
                <a:spcPct val="90000"/>
              </a:lnSpc>
              <a:spcBef>
                <a:spcPts val="1224"/>
              </a:spcBef>
              <a:spcAft>
                <a:spcPts val="0"/>
              </a:spcAft>
              <a:buClr>
                <a:schemeClr val="tx1"/>
              </a:buClr>
              <a:buSzPct val="90000"/>
              <a:buFont typeface="Wingdings" pitchFamily="2" charset="2"/>
              <a:buNone/>
              <a:tabLst/>
              <a:defRPr sz="3600" kern="1200" spc="0" baseline="0">
                <a:solidFill>
                  <a:schemeClr val="tx2"/>
                </a:solidFill>
                <a:latin typeface="+mj-lt"/>
                <a:ea typeface="+mn-ea"/>
                <a:cs typeface="+mn-cs"/>
              </a:defRPr>
            </a:lvl1pPr>
            <a:lvl2pPr marL="0" marR="0" indent="0" algn="l" defTabSz="932742" rtl="0" eaLnBrk="1" fontAlgn="auto" latinLnBrk="0" hangingPunct="1">
              <a:lnSpc>
                <a:spcPct val="90000"/>
              </a:lnSpc>
              <a:spcBef>
                <a:spcPts val="800"/>
              </a:spcBef>
              <a:spcAft>
                <a:spcPts val="0"/>
              </a:spcAft>
              <a:buClr>
                <a:schemeClr val="tx1"/>
              </a:buClr>
              <a:buSzPct val="90000"/>
              <a:buFont typeface="Arial" pitchFamily="34" charset="0"/>
              <a:buNone/>
              <a:tabLst/>
              <a:defRPr sz="2000" kern="1200" spc="0" baseline="0">
                <a:solidFill>
                  <a:schemeClr val="tx1"/>
                </a:solidFill>
                <a:latin typeface="+mj-lt"/>
                <a:ea typeface="+mn-ea"/>
                <a:cs typeface="+mn-cs"/>
              </a:defRPr>
            </a:lvl2pPr>
            <a:lvl3pPr marL="231775" marR="0" indent="0" algn="l" defTabSz="932742" rtl="0" eaLnBrk="1" fontAlgn="auto" latinLnBrk="0" hangingPunct="1">
              <a:lnSpc>
                <a:spcPct val="90000"/>
              </a:lnSpc>
              <a:spcBef>
                <a:spcPts val="800"/>
              </a:spcBef>
              <a:spcAft>
                <a:spcPts val="0"/>
              </a:spcAft>
              <a:buClr>
                <a:schemeClr val="tx1"/>
              </a:buClr>
              <a:buSzPct val="90000"/>
              <a:buFont typeface="Arial" pitchFamily="34" charset="0"/>
              <a:buNone/>
              <a:tabLst/>
              <a:defRPr sz="1400" kern="1200" spc="0" baseline="0">
                <a:solidFill>
                  <a:schemeClr val="tx1"/>
                </a:solidFill>
                <a:latin typeface="+mn-lt"/>
                <a:ea typeface="+mn-ea"/>
                <a:cs typeface="+mn-cs"/>
              </a:defRPr>
            </a:lvl3pPr>
            <a:lvl4pPr marL="460375" marR="0" indent="0" algn="l" defTabSz="932742" rtl="0" eaLnBrk="1" fontAlgn="auto" latinLnBrk="0" hangingPunct="1">
              <a:lnSpc>
                <a:spcPct val="90000"/>
              </a:lnSpc>
              <a:spcBef>
                <a:spcPts val="800"/>
              </a:spcBef>
              <a:spcAft>
                <a:spcPts val="0"/>
              </a:spcAft>
              <a:buClr>
                <a:schemeClr val="tx1"/>
              </a:buClr>
              <a:buSzPct val="90000"/>
              <a:buFont typeface="Arial" pitchFamily="34" charset="0"/>
              <a:buNone/>
              <a:tabLst/>
              <a:defRPr sz="1400" kern="1200" spc="0" baseline="0">
                <a:solidFill>
                  <a:schemeClr val="tx1"/>
                </a:solidFill>
                <a:latin typeface="+mn-lt"/>
                <a:ea typeface="+mn-ea"/>
                <a:cs typeface="+mn-cs"/>
              </a:defRPr>
            </a:lvl4pPr>
            <a:lvl5pPr marL="685800" marR="0" indent="0" algn="l" defTabSz="914400" rtl="0" eaLnBrk="1" fontAlgn="auto" latinLnBrk="0" hangingPunct="1">
              <a:lnSpc>
                <a:spcPct val="90000"/>
              </a:lnSpc>
              <a:spcBef>
                <a:spcPts val="800"/>
              </a:spcBef>
              <a:spcAft>
                <a:spcPts val="0"/>
              </a:spcAft>
              <a:buClr>
                <a:schemeClr val="tx1"/>
              </a:buClr>
              <a:buSzPct val="90000"/>
              <a:buFont typeface="Arial" pitchFamily="34" charset="0"/>
              <a:buNone/>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00000"/>
              </a:lnSpc>
              <a:buClr>
                <a:srgbClr val="505050"/>
              </a:buClr>
              <a:defRPr/>
            </a:pPr>
            <a:r>
              <a:rPr lang="en-US" sz="1100" i="1" dirty="0">
                <a:solidFill>
                  <a:schemeClr val="tx1"/>
                </a:solidFill>
                <a:latin typeface="+mn-lt"/>
              </a:rPr>
              <a:t>“Just wanted to share good stats on our LinkedIn company page due to the awesome content from Microsoft [Digital Marketing Content OnDemand]. In the last 30 days. We’ve had 424 visitors to our page (up 41%), our posts generated 16,400 impressions, and we’ve added 27 new followers (up 200%). </a:t>
            </a:r>
          </a:p>
          <a:p>
            <a:pPr lvl="0">
              <a:lnSpc>
                <a:spcPct val="100000"/>
              </a:lnSpc>
              <a:buClr>
                <a:srgbClr val="505050"/>
              </a:buClr>
              <a:defRPr/>
            </a:pPr>
            <a:r>
              <a:rPr lang="en-US" sz="1100" b="1" dirty="0">
                <a:solidFill>
                  <a:srgbClr val="002060"/>
                </a:solidFill>
                <a:latin typeface="+mn-lt"/>
              </a:rPr>
              <a:t>– </a:t>
            </a:r>
            <a:r>
              <a:rPr lang="en-US" sz="1100" dirty="0">
                <a:solidFill>
                  <a:srgbClr val="002060"/>
                </a:solidFill>
                <a:latin typeface="+mn-lt"/>
              </a:rPr>
              <a:t>Channel Partner</a:t>
            </a:r>
            <a:endParaRPr kumimoji="0" lang="en-US" sz="600" i="0" u="none" strike="noStrike" kern="1200" cap="none" spc="0" normalizeH="0" baseline="0" noProof="0" dirty="0">
              <a:ln>
                <a:noFill/>
              </a:ln>
              <a:solidFill>
                <a:srgbClr val="002060"/>
              </a:solidFill>
              <a:effectLst/>
              <a:uLnTx/>
              <a:uFillTx/>
              <a:latin typeface="+mn-lt"/>
              <a:cs typeface="Segoe UI Light" panose="020B0502040204020203" pitchFamily="34" charset="0"/>
            </a:endParaRPr>
          </a:p>
        </p:txBody>
      </p:sp>
      <p:pic>
        <p:nvPicPr>
          <p:cNvPr id="7" name="Picture 6">
            <a:extLst>
              <a:ext uri="{FF2B5EF4-FFF2-40B4-BE49-F238E27FC236}">
                <a16:creationId xmlns:a16="http://schemas.microsoft.com/office/drawing/2014/main" id="{5B079AB9-5A6F-CB25-D251-2765EA733795}"/>
              </a:ext>
            </a:extLst>
          </p:cNvPr>
          <p:cNvPicPr>
            <a:picLocks noChangeAspect="1"/>
          </p:cNvPicPr>
          <p:nvPr/>
        </p:nvPicPr>
        <p:blipFill>
          <a:blip r:embed="rId3"/>
          <a:stretch>
            <a:fillRect/>
          </a:stretch>
        </p:blipFill>
        <p:spPr>
          <a:xfrm>
            <a:off x="7016813" y="2408569"/>
            <a:ext cx="5162588" cy="4300569"/>
          </a:xfrm>
          <a:prstGeom prst="rect">
            <a:avLst/>
          </a:prstGeom>
          <a:effectLst>
            <a:outerShdw blurRad="63500" sx="102000" sy="102000" algn="ctr" rotWithShape="0">
              <a:prstClr val="black">
                <a:alpha val="40000"/>
              </a:prstClr>
            </a:outerShdw>
          </a:effectLst>
        </p:spPr>
      </p:pic>
      <p:pic>
        <p:nvPicPr>
          <p:cNvPr id="10" name="Picture 9">
            <a:extLst>
              <a:ext uri="{FF2B5EF4-FFF2-40B4-BE49-F238E27FC236}">
                <a16:creationId xmlns:a16="http://schemas.microsoft.com/office/drawing/2014/main" id="{1CC2A6C7-ABB8-C8E9-0666-EB0E42CA1D1D}"/>
              </a:ext>
            </a:extLst>
          </p:cNvPr>
          <p:cNvPicPr>
            <a:picLocks noChangeAspect="1"/>
          </p:cNvPicPr>
          <p:nvPr/>
        </p:nvPicPr>
        <p:blipFill>
          <a:blip r:embed="rId4"/>
          <a:stretch>
            <a:fillRect/>
          </a:stretch>
        </p:blipFill>
        <p:spPr>
          <a:xfrm>
            <a:off x="7016813" y="327342"/>
            <a:ext cx="5176875" cy="200502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774491726"/>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3B0B8032-4C84-432E-81FA-C52315EFB5BD}"/>
              </a:ext>
            </a:extLst>
          </p:cNvPr>
          <p:cNvSpPr txBox="1"/>
          <p:nvPr/>
        </p:nvSpPr>
        <p:spPr>
          <a:xfrm>
            <a:off x="274639" y="1300399"/>
            <a:ext cx="5017403" cy="2526846"/>
          </a:xfrm>
          <a:prstGeom prst="rect">
            <a:avLst/>
          </a:prstGeom>
          <a:noFill/>
        </p:spPr>
        <p:txBody>
          <a:bodyPr wrap="square" lIns="182880" tIns="146304" rIns="182880" bIns="146304" rtlCol="0">
            <a:spAutoFit/>
          </a:bodyPr>
          <a:lstStyle/>
          <a:p>
            <a:pPr marL="342900" marR="0" lvl="0" indent="-342900" algn="l" defTabSz="932742" rtl="0" eaLnBrk="1" fontAlgn="auto" latinLnBrk="0" hangingPunct="1">
              <a:lnSpc>
                <a:spcPct val="100000"/>
              </a:lnSpc>
              <a:spcBef>
                <a:spcPts val="0"/>
              </a:spcBef>
              <a:spcAft>
                <a:spcPts val="600"/>
              </a:spcAft>
              <a:buClr>
                <a:srgbClr val="002060"/>
              </a:buClr>
              <a:buSzTx/>
              <a:buFont typeface="Arial" panose="020B0604020202020204" pitchFamily="34" charset="0"/>
              <a:buChar char="•"/>
              <a:tabLst/>
              <a:defRPr/>
            </a:pPr>
            <a:r>
              <a:rPr lang="en-US" sz="1400" dirty="0">
                <a:gradFill>
                  <a:gsLst>
                    <a:gs pos="2917">
                      <a:schemeClr val="tx1"/>
                    </a:gs>
                    <a:gs pos="30000">
                      <a:schemeClr val="tx1"/>
                    </a:gs>
                  </a:gsLst>
                  <a:lin ang="5400000" scaled="0"/>
                </a:gradFill>
              </a:rPr>
              <a:t>High-level reports are available on the main dashboard, including your most effective product area, number of posts, number of new leads, and reach/engagement across your social accounts. </a:t>
            </a:r>
          </a:p>
          <a:p>
            <a:pPr marL="342900" marR="0" lvl="0" indent="-342900" algn="l" defTabSz="932742" rtl="0" eaLnBrk="1" fontAlgn="auto" latinLnBrk="0" hangingPunct="1">
              <a:lnSpc>
                <a:spcPct val="100000"/>
              </a:lnSpc>
              <a:spcBef>
                <a:spcPts val="0"/>
              </a:spcBef>
              <a:spcAft>
                <a:spcPts val="600"/>
              </a:spcAft>
              <a:buClr>
                <a:srgbClr val="002060"/>
              </a:buClr>
              <a:buSzTx/>
              <a:buFont typeface="Arial" panose="020B0604020202020204" pitchFamily="34" charset="0"/>
              <a:buChar char="•"/>
              <a:tabLst/>
              <a:defRPr/>
            </a:pPr>
            <a:r>
              <a:rPr lang="en-US" sz="1400" dirty="0">
                <a:gradFill>
                  <a:gsLst>
                    <a:gs pos="2917">
                      <a:schemeClr val="tx1"/>
                    </a:gs>
                    <a:gs pos="30000">
                      <a:schemeClr val="tx1"/>
                    </a:gs>
                  </a:gsLst>
                  <a:lin ang="5400000" scaled="0"/>
                </a:gradFill>
              </a:rPr>
              <a:t>You can take a deeper dive into your data through “Activity by posting” and “Lead score summary” reports. We include clear and actionable guidance to help you understand when to have more targeted conversations as your current customers enter a new buying cycle.</a:t>
            </a:r>
          </a:p>
        </p:txBody>
      </p:sp>
      <p:pic>
        <p:nvPicPr>
          <p:cNvPr id="11" name="Picture 10">
            <a:extLst>
              <a:ext uri="{FF2B5EF4-FFF2-40B4-BE49-F238E27FC236}">
                <a16:creationId xmlns:a16="http://schemas.microsoft.com/office/drawing/2014/main" id="{13B537BC-6FF9-9AE2-0C1F-D0EA5DAC19B2}"/>
              </a:ext>
            </a:extLst>
          </p:cNvPr>
          <p:cNvPicPr>
            <a:picLocks noChangeAspect="1"/>
          </p:cNvPicPr>
          <p:nvPr/>
        </p:nvPicPr>
        <p:blipFill>
          <a:blip r:embed="rId3"/>
          <a:stretch>
            <a:fillRect/>
          </a:stretch>
        </p:blipFill>
        <p:spPr>
          <a:xfrm>
            <a:off x="5527652" y="1547336"/>
            <a:ext cx="6105570" cy="3857653"/>
          </a:xfrm>
          <a:prstGeom prst="rect">
            <a:avLst/>
          </a:prstGeom>
          <a:effectLst>
            <a:outerShdw blurRad="63500" sx="102000" sy="102000" algn="ctr" rotWithShape="0">
              <a:prstClr val="black">
                <a:alpha val="40000"/>
              </a:prstClr>
            </a:outerShdw>
          </a:effectLst>
        </p:spPr>
      </p:pic>
      <p:pic>
        <p:nvPicPr>
          <p:cNvPr id="13" name="Picture 12">
            <a:extLst>
              <a:ext uri="{FF2B5EF4-FFF2-40B4-BE49-F238E27FC236}">
                <a16:creationId xmlns:a16="http://schemas.microsoft.com/office/drawing/2014/main" id="{C22C37CF-F9BA-546F-52E7-D4CED8DC494C}"/>
              </a:ext>
            </a:extLst>
          </p:cNvPr>
          <p:cNvPicPr>
            <a:picLocks noChangeAspect="1"/>
          </p:cNvPicPr>
          <p:nvPr/>
        </p:nvPicPr>
        <p:blipFill>
          <a:blip r:embed="rId4"/>
          <a:stretch>
            <a:fillRect/>
          </a:stretch>
        </p:blipFill>
        <p:spPr>
          <a:xfrm>
            <a:off x="803253" y="4004120"/>
            <a:ext cx="6019800" cy="2801738"/>
          </a:xfrm>
          <a:prstGeom prst="rect">
            <a:avLst/>
          </a:prstGeom>
          <a:effectLst>
            <a:outerShdw blurRad="63500" sx="102000" sy="102000" algn="ctr" rotWithShape="0">
              <a:prstClr val="black">
                <a:alpha val="40000"/>
              </a:prstClr>
            </a:outerShdw>
          </a:effectLst>
        </p:spPr>
      </p:pic>
      <p:sp>
        <p:nvSpPr>
          <p:cNvPr id="14" name="Title 1">
            <a:extLst>
              <a:ext uri="{FF2B5EF4-FFF2-40B4-BE49-F238E27FC236}">
                <a16:creationId xmlns:a16="http://schemas.microsoft.com/office/drawing/2014/main" id="{D30FA88B-2F5E-4288-5BE3-033A61627DBA}"/>
              </a:ext>
            </a:extLst>
          </p:cNvPr>
          <p:cNvSpPr txBox="1">
            <a:spLocks/>
          </p:cNvSpPr>
          <p:nvPr/>
        </p:nvSpPr>
        <p:spPr>
          <a:xfrm>
            <a:off x="274639" y="295274"/>
            <a:ext cx="8305798" cy="738664"/>
          </a:xfrm>
          <a:prstGeom prst="rect">
            <a:avLst/>
          </a:prstGeom>
        </p:spPr>
        <p:txBody>
          <a:bodyPr vert="horz" wrap="square" lIns="146304" tIns="91440" rIns="146304" bIns="91440" rtlCol="0" anchor="t">
            <a:noAutofit/>
          </a:bodyPr>
          <a:lstStyle>
            <a:lvl1pPr algn="l" defTabSz="932742" rtl="0" eaLnBrk="1" latinLnBrk="0" hangingPunct="1">
              <a:lnSpc>
                <a:spcPct val="90000"/>
              </a:lnSpc>
              <a:spcBef>
                <a:spcPct val="0"/>
              </a:spcBef>
              <a:buNone/>
              <a:defRPr lang="en-US" sz="4800" b="0" kern="1200" cap="none" spc="-102" baseline="0" dirty="0" smtClean="0">
                <a:ln w="3175">
                  <a:noFill/>
                </a:ln>
                <a:solidFill>
                  <a:schemeClr val="tx2"/>
                </a:solidFill>
                <a:effectLst/>
                <a:latin typeface="+mj-lt"/>
                <a:ea typeface="+mn-ea"/>
                <a:cs typeface="Segoe UI" pitchFamily="34" charset="0"/>
              </a:defRPr>
            </a:lvl1pPr>
          </a:lstStyle>
          <a:p>
            <a:r>
              <a:rPr lang="en-US" sz="4000" dirty="0">
                <a:solidFill>
                  <a:srgbClr val="002060"/>
                </a:solidFill>
                <a:latin typeface="+mn-lt"/>
              </a:rPr>
              <a:t>Don’t forget to analyze your data!</a:t>
            </a:r>
          </a:p>
        </p:txBody>
      </p:sp>
    </p:spTree>
    <p:extLst>
      <p:ext uri="{BB962C8B-B14F-4D97-AF65-F5344CB8AC3E}">
        <p14:creationId xmlns:p14="http://schemas.microsoft.com/office/powerpoint/2010/main" val="2069837327"/>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68A1275D-3C4E-4C37-82BD-2BDDC64DC6C3}"/>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p:blipFill>
        <p:spPr>
          <a:xfrm>
            <a:off x="6219825" y="0"/>
            <a:ext cx="6216650" cy="6992587"/>
          </a:xfrm>
        </p:spPr>
      </p:pic>
      <p:sp>
        <p:nvSpPr>
          <p:cNvPr id="4" name="Title 1">
            <a:extLst>
              <a:ext uri="{FF2B5EF4-FFF2-40B4-BE49-F238E27FC236}">
                <a16:creationId xmlns:a16="http://schemas.microsoft.com/office/drawing/2014/main" id="{E8CFBB01-2DDA-4123-9499-5BC61C07240C}"/>
              </a:ext>
            </a:extLst>
          </p:cNvPr>
          <p:cNvSpPr>
            <a:spLocks noGrp="1"/>
          </p:cNvSpPr>
          <p:nvPr>
            <p:ph type="title"/>
          </p:nvPr>
        </p:nvSpPr>
        <p:spPr>
          <a:xfrm>
            <a:off x="274639" y="295274"/>
            <a:ext cx="5638798" cy="738664"/>
          </a:xfrm>
        </p:spPr>
        <p:txBody>
          <a:bodyPr/>
          <a:lstStyle/>
          <a:p>
            <a:r>
              <a:rPr lang="en-US" sz="4000" dirty="0">
                <a:solidFill>
                  <a:srgbClr val="002060"/>
                </a:solidFill>
                <a:latin typeface="+mn-lt"/>
              </a:rPr>
              <a:t>Next steps</a:t>
            </a:r>
          </a:p>
        </p:txBody>
      </p:sp>
      <p:sp>
        <p:nvSpPr>
          <p:cNvPr id="7" name="TextBox 6">
            <a:extLst>
              <a:ext uri="{FF2B5EF4-FFF2-40B4-BE49-F238E27FC236}">
                <a16:creationId xmlns:a16="http://schemas.microsoft.com/office/drawing/2014/main" id="{469B97BE-1229-4583-84E5-D1EA89E16CC0}"/>
              </a:ext>
            </a:extLst>
          </p:cNvPr>
          <p:cNvSpPr txBox="1"/>
          <p:nvPr/>
        </p:nvSpPr>
        <p:spPr>
          <a:xfrm>
            <a:off x="274640" y="1287462"/>
            <a:ext cx="4952997" cy="2474524"/>
          </a:xfrm>
          <a:prstGeom prst="rect">
            <a:avLst/>
          </a:prstGeom>
          <a:noFill/>
        </p:spPr>
        <p:txBody>
          <a:bodyPr wrap="square" lIns="182880" tIns="146304" rIns="182880" bIns="146304" rtlCol="0">
            <a:spAutoFit/>
          </a:bodyPr>
          <a:lstStyle/>
          <a:p>
            <a:pPr>
              <a:lnSpc>
                <a:spcPct val="90000"/>
              </a:lnSpc>
              <a:spcAft>
                <a:spcPts val="600"/>
              </a:spcAft>
            </a:pPr>
            <a:endParaRPr lang="en-US" sz="1600" dirty="0"/>
          </a:p>
          <a:p>
            <a:pPr marL="0" lvl="1" indent="0">
              <a:buNone/>
            </a:pPr>
            <a:r>
              <a:rPr lang="en-US" sz="1600" dirty="0">
                <a:gradFill>
                  <a:gsLst>
                    <a:gs pos="2917">
                      <a:schemeClr val="tx1"/>
                    </a:gs>
                    <a:gs pos="30000">
                      <a:schemeClr val="tx1"/>
                    </a:gs>
                  </a:gsLst>
                  <a:lin ang="5400000" scaled="0"/>
                </a:gradFill>
              </a:rPr>
              <a:t>Sign up today at </a:t>
            </a:r>
            <a:r>
              <a:rPr lang="en-US" sz="1600" b="1" dirty="0">
                <a:solidFill>
                  <a:srgbClr val="0070C0"/>
                </a:solidFill>
                <a:hlinkClick r:id="rId4"/>
              </a:rPr>
              <a:t>aka.ms/dmc</a:t>
            </a:r>
            <a:endParaRPr lang="en-US" sz="1600" b="1" dirty="0">
              <a:solidFill>
                <a:srgbClr val="0070C0"/>
              </a:solidFill>
            </a:endParaRPr>
          </a:p>
          <a:p>
            <a:pPr marL="0" lvl="1" indent="0">
              <a:buNone/>
            </a:pPr>
            <a:r>
              <a:rPr lang="en-US" sz="1600" dirty="0"/>
              <a:t> </a:t>
            </a:r>
          </a:p>
          <a:p>
            <a:pPr marL="0" lvl="1" indent="0">
              <a:buNone/>
            </a:pPr>
            <a:endParaRPr lang="en-US" sz="1600" dirty="0"/>
          </a:p>
          <a:p>
            <a:pPr marL="0" lvl="1" indent="0">
              <a:spcBef>
                <a:spcPts val="600"/>
              </a:spcBef>
              <a:spcAft>
                <a:spcPts val="600"/>
              </a:spcAft>
              <a:buNone/>
            </a:pPr>
            <a:r>
              <a:rPr lang="en-US" sz="1600" dirty="0">
                <a:latin typeface="Segoe UI Semibold" panose="020B0702040204020203" pitchFamily="34" charset="0"/>
                <a:cs typeface="Segoe UI Semibold" panose="020B0702040204020203" pitchFamily="34" charset="0"/>
              </a:rPr>
              <a:t>Questions? </a:t>
            </a:r>
          </a:p>
          <a:p>
            <a:pPr>
              <a:lnSpc>
                <a:spcPct val="90000"/>
              </a:lnSpc>
              <a:spcAft>
                <a:spcPts val="600"/>
              </a:spcAft>
            </a:pPr>
            <a:r>
              <a:rPr lang="en-US" sz="1600" dirty="0"/>
              <a:t>Contact the Digital Marketing Content OnDemand support team at </a:t>
            </a:r>
            <a:r>
              <a:rPr lang="en-US" sz="1600" dirty="0">
                <a:solidFill>
                  <a:srgbClr val="0070C0"/>
                </a:solidFill>
                <a:hlinkClick r:id="rId5">
                  <a:extLst>
                    <a:ext uri="{A12FA001-AC4F-418D-AE19-62706E023703}">
                      <ahyp:hlinkClr xmlns:ahyp="http://schemas.microsoft.com/office/drawing/2018/hyperlinkcolor" val="tx"/>
                    </a:ext>
                  </a:extLst>
                </a:hlinkClick>
              </a:rPr>
              <a:t>DMCSup@microsoft.com</a:t>
            </a:r>
            <a:r>
              <a:rPr lang="en-US" sz="1600" dirty="0">
                <a:solidFill>
                  <a:srgbClr val="0070C0"/>
                </a:solidFill>
              </a:rPr>
              <a:t>.</a:t>
            </a:r>
          </a:p>
          <a:p>
            <a:pPr>
              <a:lnSpc>
                <a:spcPct val="90000"/>
              </a:lnSpc>
              <a:spcAft>
                <a:spcPts val="600"/>
              </a:spcAft>
            </a:pPr>
            <a:endParaRPr lang="en-US" sz="1600" dirty="0"/>
          </a:p>
        </p:txBody>
      </p:sp>
    </p:spTree>
    <p:extLst>
      <p:ext uri="{BB962C8B-B14F-4D97-AF65-F5344CB8AC3E}">
        <p14:creationId xmlns:p14="http://schemas.microsoft.com/office/powerpoint/2010/main" val="1549891901"/>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205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1D2430-A570-404C-9CE2-FD3CDD0D64C5}"/>
              </a:ext>
            </a:extLst>
          </p:cNvPr>
          <p:cNvSpPr>
            <a:spLocks noGrp="1"/>
          </p:cNvSpPr>
          <p:nvPr>
            <p:ph type="title"/>
          </p:nvPr>
        </p:nvSpPr>
        <p:spPr>
          <a:xfrm>
            <a:off x="274638" y="2125662"/>
            <a:ext cx="11887200" cy="3176254"/>
          </a:xfrm>
        </p:spPr>
        <p:txBody>
          <a:bodyPr/>
          <a:lstStyle/>
          <a:p>
            <a:r>
              <a:rPr lang="en-US" dirty="0">
                <a:latin typeface="+mn-lt"/>
              </a:rPr>
              <a:t>Thank you.</a:t>
            </a:r>
            <a:br>
              <a:rPr lang="en-US" dirty="0">
                <a:latin typeface="+mn-lt"/>
              </a:rPr>
            </a:br>
            <a:br>
              <a:rPr lang="en-US" dirty="0">
                <a:latin typeface="+mn-lt"/>
              </a:rPr>
            </a:br>
            <a:endParaRPr lang="en-US" dirty="0">
              <a:latin typeface="+mn-lt"/>
            </a:endParaRPr>
          </a:p>
        </p:txBody>
      </p:sp>
      <p:pic>
        <p:nvPicPr>
          <p:cNvPr id="4" name="Picture 3">
            <a:extLst>
              <a:ext uri="{FF2B5EF4-FFF2-40B4-BE49-F238E27FC236}">
                <a16:creationId xmlns:a16="http://schemas.microsoft.com/office/drawing/2014/main" id="{CC59F78B-5A0F-4500-B932-40BF500558D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0485437" y="457200"/>
            <a:ext cx="1600200" cy="341154"/>
          </a:xfrm>
          <a:prstGeom prst="rect">
            <a:avLst/>
          </a:prstGeom>
        </p:spPr>
      </p:pic>
    </p:spTree>
    <p:extLst>
      <p:ext uri="{BB962C8B-B14F-4D97-AF65-F5344CB8AC3E}">
        <p14:creationId xmlns:p14="http://schemas.microsoft.com/office/powerpoint/2010/main" val="2483741295"/>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YeF7uG3VSVuxOcBzI2yS9w"/>
</p:tagLst>
</file>

<file path=ppt/theme/theme1.xml><?xml version="1.0" encoding="utf-8"?>
<a:theme xmlns:a="http://schemas.openxmlformats.org/drawingml/2006/main" name="WHITE TEMPLATE">
  <a:themeElements>
    <a:clrScheme name="MPN - Theme 1 Purple">
      <a:dk1>
        <a:srgbClr val="505050"/>
      </a:dk1>
      <a:lt1>
        <a:srgbClr val="FFFFFF"/>
      </a:lt1>
      <a:dk2>
        <a:srgbClr val="32145A"/>
      </a:dk2>
      <a:lt2>
        <a:srgbClr val="00BCF2"/>
      </a:lt2>
      <a:accent1>
        <a:srgbClr val="5C2D91"/>
      </a:accent1>
      <a:accent2>
        <a:srgbClr val="002050"/>
      </a:accent2>
      <a:accent3>
        <a:srgbClr val="004B50"/>
      </a:accent3>
      <a:accent4>
        <a:srgbClr val="BAD80A"/>
      </a:accent4>
      <a:accent5>
        <a:srgbClr val="008272"/>
      </a:accent5>
      <a:accent6>
        <a:srgbClr val="969696"/>
      </a:accent6>
      <a:hlink>
        <a:srgbClr val="32145A"/>
      </a:hlink>
      <a:folHlink>
        <a:srgbClr val="32145A"/>
      </a:folHlink>
    </a:clrScheme>
    <a:fontScheme name="Custom 1">
      <a:majorFont>
        <a:latin typeface="Segoe UI Light"/>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defTabSz="932472" fontAlgn="base">
          <a:lnSpc>
            <a:spcPct val="90000"/>
          </a:lnSpc>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Brand_template_16-9_Consumer_PURPLE_1" id="{C5B97486-936C-417A-BE45-C6B0449FB8E8}" vid="{344BB025-8AA3-4046-AFFF-C664123BDA93}"/>
    </a:ext>
  </a:extLst>
</a:theme>
</file>

<file path=ppt/theme/theme2.xml><?xml version="1.0" encoding="utf-8"?>
<a:theme xmlns:a="http://schemas.openxmlformats.org/drawingml/2006/main" name="1_WHITE TEMPLATE">
  <a:themeElements>
    <a:clrScheme name="MPN - Theme 1 Purple">
      <a:dk1>
        <a:srgbClr val="505050"/>
      </a:dk1>
      <a:lt1>
        <a:srgbClr val="FFFFFF"/>
      </a:lt1>
      <a:dk2>
        <a:srgbClr val="32145A"/>
      </a:dk2>
      <a:lt2>
        <a:srgbClr val="00BCF2"/>
      </a:lt2>
      <a:accent1>
        <a:srgbClr val="5C2D91"/>
      </a:accent1>
      <a:accent2>
        <a:srgbClr val="002050"/>
      </a:accent2>
      <a:accent3>
        <a:srgbClr val="004B50"/>
      </a:accent3>
      <a:accent4>
        <a:srgbClr val="BAD80A"/>
      </a:accent4>
      <a:accent5>
        <a:srgbClr val="008272"/>
      </a:accent5>
      <a:accent6>
        <a:srgbClr val="969696"/>
      </a:accent6>
      <a:hlink>
        <a:srgbClr val="32145A"/>
      </a:hlink>
      <a:folHlink>
        <a:srgbClr val="32145A"/>
      </a:folHlink>
    </a:clrScheme>
    <a:fontScheme name="Custom 1">
      <a:majorFont>
        <a:latin typeface="Segoe UI Light"/>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defTabSz="932472" fontAlgn="base">
          <a:lnSpc>
            <a:spcPct val="90000"/>
          </a:lnSpc>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Brand_template_16-9_Consumer_PURPLE_1" id="{C5B97486-936C-417A-BE45-C6B0449FB8E8}" vid="{344BB025-8AA3-4046-AFFF-C664123BDA93}"/>
    </a:ext>
  </a:extLst>
</a:theme>
</file>

<file path=ppt/theme/theme3.xml><?xml version="1.0" encoding="utf-8"?>
<a:theme xmlns:a="http://schemas.openxmlformats.org/drawingml/2006/main" name="2_WHITE TEMPLATE">
  <a:themeElements>
    <a:clrScheme name="MPN - Theme 1 Purple">
      <a:dk1>
        <a:srgbClr val="505050"/>
      </a:dk1>
      <a:lt1>
        <a:srgbClr val="FFFFFF"/>
      </a:lt1>
      <a:dk2>
        <a:srgbClr val="32145A"/>
      </a:dk2>
      <a:lt2>
        <a:srgbClr val="00BCF2"/>
      </a:lt2>
      <a:accent1>
        <a:srgbClr val="5C2D91"/>
      </a:accent1>
      <a:accent2>
        <a:srgbClr val="002050"/>
      </a:accent2>
      <a:accent3>
        <a:srgbClr val="004B50"/>
      </a:accent3>
      <a:accent4>
        <a:srgbClr val="BAD80A"/>
      </a:accent4>
      <a:accent5>
        <a:srgbClr val="008272"/>
      </a:accent5>
      <a:accent6>
        <a:srgbClr val="969696"/>
      </a:accent6>
      <a:hlink>
        <a:srgbClr val="32145A"/>
      </a:hlink>
      <a:folHlink>
        <a:srgbClr val="32145A"/>
      </a:folHlink>
    </a:clrScheme>
    <a:fontScheme name="Custom 1">
      <a:majorFont>
        <a:latin typeface="Segoe UI Light"/>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defTabSz="932472" fontAlgn="base">
          <a:lnSpc>
            <a:spcPct val="90000"/>
          </a:lnSpc>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Brand_template_16-9_Consumer_PURPLE_1" id="{C5B97486-936C-417A-BE45-C6B0449FB8E8}" vid="{344BB025-8AA3-4046-AFFF-C664123BDA93}"/>
    </a:ext>
  </a:extLst>
</a:theme>
</file>

<file path=ppt/theme/theme4.xml><?xml version="1.0" encoding="utf-8"?>
<a:theme xmlns:a="http://schemas.openxmlformats.org/drawingml/2006/main" name="7_White Template">
  <a:themeElements>
    <a:clrScheme name="2019 Brand BLUE Light Bak">
      <a:dk1>
        <a:srgbClr val="000000"/>
      </a:dk1>
      <a:lt1>
        <a:srgbClr val="FFFFFF"/>
      </a:lt1>
      <a:dk2>
        <a:srgbClr val="243A5E"/>
      </a:dk2>
      <a:lt2>
        <a:srgbClr val="E6E6E6"/>
      </a:lt2>
      <a:accent1>
        <a:srgbClr val="0078D4"/>
      </a:accent1>
      <a:accent2>
        <a:srgbClr val="243A5E"/>
      </a:accent2>
      <a:accent3>
        <a:srgbClr val="D83B01"/>
      </a:accent3>
      <a:accent4>
        <a:srgbClr val="107C10"/>
      </a:accent4>
      <a:accent5>
        <a:srgbClr val="8661C5"/>
      </a:accent5>
      <a:accent6>
        <a:srgbClr val="737373"/>
      </a:accent6>
      <a:hlink>
        <a:srgbClr val="0078D4"/>
      </a:hlink>
      <a:folHlink>
        <a:srgbClr val="0078D4"/>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16-9_Blue_Business_2019_19.potx" id="{59583D8A-7E57-443B-9DE3-B18666005648}" vid="{87437C40-1560-455B-8731-B09D26A5FF7E}"/>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83" row="8">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5BB87609-9CE0-4C46-B3BE-BDDFA8A82548}">
  <we:reference id="wa104380255" version="1.3.0.0" store="en-US" storeType="OMEX"/>
  <we:alternateReferences>
    <we:reference id="wa104380255" version="1.3.0.0" stor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D24C0D5E6FFF2449F6DC8653AB37536" ma:contentTypeVersion="18" ma:contentTypeDescription="Create a new document." ma:contentTypeScope="" ma:versionID="c63c05f3a72ca7fbffe38ad9de8e69d8">
  <xsd:schema xmlns:xsd="http://www.w3.org/2001/XMLSchema" xmlns:xs="http://www.w3.org/2001/XMLSchema" xmlns:p="http://schemas.microsoft.com/office/2006/metadata/properties" xmlns:ns1="http://schemas.microsoft.com/sharepoint/v3" xmlns:ns2="7576527d-c758-4223-9173-c86fbc4f43ce" xmlns:ns3="4a831a9a-7fa9-41c3-a4b6-c4c97f412799" xmlns:ns4="230e9df3-be65-4c73-a93b-d1236ebd677e" targetNamespace="http://schemas.microsoft.com/office/2006/metadata/properties" ma:root="true" ma:fieldsID="3928571db7deb99ee8847efc00a64189" ns1:_="" ns2:_="" ns3:_="" ns4:_="">
    <xsd:import namespace="http://schemas.microsoft.com/sharepoint/v3"/>
    <xsd:import namespace="7576527d-c758-4223-9173-c86fbc4f43ce"/>
    <xsd:import namespace="4a831a9a-7fa9-41c3-a4b6-c4c97f412799"/>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1:_ip_UnifiedCompliancePolicyProperties" minOccurs="0"/>
                <xsd:element ref="ns1:_ip_UnifiedCompliancePolicyUIAction" minOccurs="0"/>
                <xsd:element ref="ns2:MediaLengthInSeconds" minOccurs="0"/>
                <xsd:element ref="ns2:MediaServiceLocation"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576527d-c758-4223-9173-c86fbc4f43c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MediaServiceLocation" ma:index="22" nillable="true" ma:displayName="Location" ma:internalName="MediaServiceLocation" ma:readOnly="true">
      <xsd:simpleType>
        <xsd:restriction base="dms:Text"/>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4a831a9a-7fa9-41c3-a4b6-c4c97f412799"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4b9f74dc-6121-4101-859c-c6c420f6a157}" ma:internalName="TaxCatchAll" ma:showField="CatchAllData" ma:web="4a831a9a-7fa9-41c3-a4b6-c4c97f41279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4a831a9a-7fa9-41c3-a4b6-c4c97f412799">
      <UserInfo>
        <DisplayName/>
        <AccountId xsi:nil="true"/>
        <AccountType/>
      </UserInfo>
    </SharedWithUsers>
    <lcf76f155ced4ddcb4097134ff3c332f xmlns="7576527d-c758-4223-9173-c86fbc4f43ce">
      <Terms xmlns="http://schemas.microsoft.com/office/infopath/2007/PartnerControls"/>
    </lcf76f155ced4ddcb4097134ff3c332f>
    <TaxCatchAll xmlns="230e9df3-be65-4c73-a93b-d1236ebd677e" xsi:nil="true"/>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250670CE-82A2-4AA0-9B3C-6213862610C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576527d-c758-4223-9173-c86fbc4f43ce"/>
    <ds:schemaRef ds:uri="4a831a9a-7fa9-41c3-a4b6-c4c97f412799"/>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58FDAC0-319D-4A54-8D8E-1D42CB1F8004}">
  <ds:schemaRefs>
    <ds:schemaRef ds:uri="http://schemas.microsoft.com/sharepoint/v3/contenttype/forms"/>
  </ds:schemaRefs>
</ds:datastoreItem>
</file>

<file path=customXml/itemProps3.xml><?xml version="1.0" encoding="utf-8"?>
<ds:datastoreItem xmlns:ds="http://schemas.openxmlformats.org/officeDocument/2006/customXml" ds:itemID="{F990F116-B58F-4255-B05B-DA3808E0E5C6}">
  <ds:schemaRefs>
    <ds:schemaRef ds:uri="http://purl.org/dc/terms/"/>
    <ds:schemaRef ds:uri="32874584-b5b4-4fbf-857e-0c3e1ff1f951"/>
    <ds:schemaRef ds:uri="http://schemas.openxmlformats.org/package/2006/metadata/core-properties"/>
    <ds:schemaRef ds:uri="5a6b1aaa-6007-4de8-af20-7cd82c8d58ff"/>
    <ds:schemaRef ds:uri="http://schemas.microsoft.com/office/infopath/2007/PartnerControls"/>
    <ds:schemaRef ds:uri="http://schemas.microsoft.com/office/2006/documentManagement/types"/>
    <ds:schemaRef ds:uri="http://www.w3.org/XML/1998/namespace"/>
    <ds:schemaRef ds:uri="http://purl.org/dc/elements/1.1/"/>
    <ds:schemaRef ds:uri="http://schemas.microsoft.com/office/2006/metadata/properties"/>
    <ds:schemaRef ds:uri="http://purl.org/dc/dcmitype/"/>
    <ds:schemaRef ds:uri="4a831a9a-7fa9-41c3-a4b6-c4c97f412799"/>
    <ds:schemaRef ds:uri="7576527d-c758-4223-9173-c86fbc4f43ce"/>
    <ds:schemaRef ds:uri="230e9df3-be65-4c73-a93b-d1236ebd677e"/>
    <ds:schemaRef ds:uri="http://schemas.microsoft.com/sharepoint/v3"/>
  </ds:schemaRefs>
</ds:datastoreItem>
</file>

<file path=docMetadata/LabelInfo.xml><?xml version="1.0" encoding="utf-8"?>
<clbl:labelList xmlns:clbl="http://schemas.microsoft.com/office/2020/mipLabelMetadata">
  <clbl:label id="{f42aa342-8706-4288-bd11-ebb85995028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emplate>Brand_template_16-9_Consumer_PURPLE_1</Template>
  <TotalTime>19186</TotalTime>
  <Words>1185</Words>
  <Application>Microsoft Office PowerPoint</Application>
  <PresentationFormat>Custom</PresentationFormat>
  <Paragraphs>109</Paragraphs>
  <Slides>7</Slides>
  <Notes>5</Notes>
  <HiddenSlides>0</HiddenSlides>
  <MMClips>0</MMClips>
  <ScaleCrop>false</ScaleCrop>
  <HeadingPairs>
    <vt:vector size="8" baseType="variant">
      <vt:variant>
        <vt:lpstr>Fonts Used</vt:lpstr>
      </vt:variant>
      <vt:variant>
        <vt:i4>6</vt:i4>
      </vt:variant>
      <vt:variant>
        <vt:lpstr>Theme</vt:lpstr>
      </vt:variant>
      <vt:variant>
        <vt:i4>4</vt:i4>
      </vt:variant>
      <vt:variant>
        <vt:lpstr>Embedded OLE Servers</vt:lpstr>
      </vt:variant>
      <vt:variant>
        <vt:i4>1</vt:i4>
      </vt:variant>
      <vt:variant>
        <vt:lpstr>Slide Titles</vt:lpstr>
      </vt:variant>
      <vt:variant>
        <vt:i4>7</vt:i4>
      </vt:variant>
    </vt:vector>
  </HeadingPairs>
  <TitlesOfParts>
    <vt:vector size="18" baseType="lpstr">
      <vt:lpstr>Arial</vt:lpstr>
      <vt:lpstr>Consolas</vt:lpstr>
      <vt:lpstr>Segoe UI</vt:lpstr>
      <vt:lpstr>Segoe UI Light</vt:lpstr>
      <vt:lpstr>Segoe UI Semibold</vt:lpstr>
      <vt:lpstr>Wingdings</vt:lpstr>
      <vt:lpstr>WHITE TEMPLATE</vt:lpstr>
      <vt:lpstr>1_WHITE TEMPLATE</vt:lpstr>
      <vt:lpstr>2_WHITE TEMPLATE</vt:lpstr>
      <vt:lpstr>7_White Template</vt:lpstr>
      <vt:lpstr>think-cell Slide</vt:lpstr>
      <vt:lpstr>Microsoft Digital Marketing Content OnDemand (DMC)</vt:lpstr>
      <vt:lpstr>Microsoft Digital Marketing Content OnDemand</vt:lpstr>
      <vt:lpstr>Pain points we’ve heard from partners</vt:lpstr>
      <vt:lpstr>Why we’re here</vt:lpstr>
      <vt:lpstr>PowerPoint Presentation</vt:lpstr>
      <vt:lpstr>Next steps</vt:lpstr>
      <vt:lpstr>Thank you.  </vt:lpstr>
    </vt:vector>
  </TitlesOfParts>
  <Manager/>
  <Company>Microsoft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Microsoft brand template</dc:title>
  <dc:subject>&lt;Speech title here&gt;</dc:subject>
  <dc:creator>Matt Coppins</dc:creator>
  <cp:keywords>MSVID, Brand Guidelines, Branding, Visual Identity, grid</cp:keywords>
  <dc:description>Template: Maryfj_x000d_
Formatting: _x000d_
Audience Type:</dc:description>
  <cp:lastModifiedBy>Kathryn Piper</cp:lastModifiedBy>
  <cp:revision>278</cp:revision>
  <dcterms:created xsi:type="dcterms:W3CDTF">2016-01-07T19:45:06Z</dcterms:created>
  <dcterms:modified xsi:type="dcterms:W3CDTF">2023-02-07T11:40:39Z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0x01010010CC2C1FE022654B9BD127D9F3B9ADC2</vt:lpwstr>
  </property>
  <property fmtid="{D5CDD505-2E9C-101B-9397-08002B2CF9AE}" pid="3" name="Product">
    <vt:lpwstr/>
  </property>
  <property fmtid="{D5CDD505-2E9C-101B-9397-08002B2CF9AE}" pid="4" name="Event1">
    <vt:lpwstr>622;#Unassigned|2c8af875-f38a-40b8-a0a9-056aed3fc8c0</vt:lpwstr>
  </property>
  <property fmtid="{D5CDD505-2E9C-101B-9397-08002B2CF9AE}" pid="5" name="Audience">
    <vt:lpwstr/>
  </property>
  <property fmtid="{D5CDD505-2E9C-101B-9397-08002B2CF9AE}" pid="6" name="Event Venue">
    <vt:lpwstr/>
  </property>
  <property fmtid="{D5CDD505-2E9C-101B-9397-08002B2CF9AE}" pid="7" name="Track">
    <vt:lpwstr/>
  </property>
  <property fmtid="{D5CDD505-2E9C-101B-9397-08002B2CF9AE}" pid="8" name="Event Location">
    <vt:lpwstr/>
  </property>
  <property fmtid="{D5CDD505-2E9C-101B-9397-08002B2CF9AE}" pid="9" name="Campaign">
    <vt:lpwstr/>
  </property>
  <property fmtid="{D5CDD505-2E9C-101B-9397-08002B2CF9AE}" pid="10" name="IsMyDocuments">
    <vt:bool>true</vt:bool>
  </property>
  <property fmtid="{D5CDD505-2E9C-101B-9397-08002B2CF9AE}" pid="11" name="MSIP_Label_f42aa342-8706-4288-bd11-ebb85995028c_Enabled">
    <vt:lpwstr>True</vt:lpwstr>
  </property>
  <property fmtid="{D5CDD505-2E9C-101B-9397-08002B2CF9AE}" pid="12" name="MSIP_Label_f42aa342-8706-4288-bd11-ebb85995028c_SiteId">
    <vt:lpwstr>72f988bf-86f1-41af-91ab-2d7cd011db47</vt:lpwstr>
  </property>
  <property fmtid="{D5CDD505-2E9C-101B-9397-08002B2CF9AE}" pid="13" name="MSIP_Label_f42aa342-8706-4288-bd11-ebb85995028c_Owner">
    <vt:lpwstr>jesidd@microsoft.com</vt:lpwstr>
  </property>
  <property fmtid="{D5CDD505-2E9C-101B-9397-08002B2CF9AE}" pid="14" name="MSIP_Label_f42aa342-8706-4288-bd11-ebb85995028c_SetDate">
    <vt:lpwstr>2018-09-11T20:59:13.0033728Z</vt:lpwstr>
  </property>
  <property fmtid="{D5CDD505-2E9C-101B-9397-08002B2CF9AE}" pid="15" name="MSIP_Label_f42aa342-8706-4288-bd11-ebb85995028c_Name">
    <vt:lpwstr>General</vt:lpwstr>
  </property>
  <property fmtid="{D5CDD505-2E9C-101B-9397-08002B2CF9AE}" pid="16" name="MSIP_Label_f42aa342-8706-4288-bd11-ebb85995028c_Application">
    <vt:lpwstr>Microsoft Azure Information Protection</vt:lpwstr>
  </property>
  <property fmtid="{D5CDD505-2E9C-101B-9397-08002B2CF9AE}" pid="17" name="MSIP_Label_f42aa342-8706-4288-bd11-ebb85995028c_Extended_MSFT_Method">
    <vt:lpwstr>Automatic</vt:lpwstr>
  </property>
  <property fmtid="{D5CDD505-2E9C-101B-9397-08002B2CF9AE}" pid="18" name="Sensitivity">
    <vt:lpwstr>General</vt:lpwstr>
  </property>
  <property fmtid="{D5CDD505-2E9C-101B-9397-08002B2CF9AE}" pid="19" name="AuthorIds_UIVersion_4096">
    <vt:lpwstr>10</vt:lpwstr>
  </property>
  <property fmtid="{D5CDD505-2E9C-101B-9397-08002B2CF9AE}" pid="20" name="AuthorIds_UIVersion_5632">
    <vt:lpwstr>10</vt:lpwstr>
  </property>
  <property fmtid="{D5CDD505-2E9C-101B-9397-08002B2CF9AE}" pid="21" name="AuthorIds_UIVersion_7168">
    <vt:lpwstr>10</vt:lpwstr>
  </property>
  <property fmtid="{D5CDD505-2E9C-101B-9397-08002B2CF9AE}" pid="22" name="Order">
    <vt:r8>1326100</vt:r8>
  </property>
  <property fmtid="{D5CDD505-2E9C-101B-9397-08002B2CF9AE}" pid="23" name="xd_Signature">
    <vt:bool>false</vt:bool>
  </property>
  <property fmtid="{D5CDD505-2E9C-101B-9397-08002B2CF9AE}" pid="24" name="xd_ProgID">
    <vt:lpwstr/>
  </property>
  <property fmtid="{D5CDD505-2E9C-101B-9397-08002B2CF9AE}" pid="25" name="ComplianceAssetId">
    <vt:lpwstr/>
  </property>
  <property fmtid="{D5CDD505-2E9C-101B-9397-08002B2CF9AE}" pid="26" name="TemplateUrl">
    <vt:lpwstr/>
  </property>
  <property fmtid="{D5CDD505-2E9C-101B-9397-08002B2CF9AE}" pid="27" name="MediaServiceImageTags">
    <vt:lpwstr/>
  </property>
</Properties>
</file>